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57" r:id="rId7"/>
    <p:sldId id="263" r:id="rId8"/>
    <p:sldId id="259"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444"/>
    <a:srgbClr val="66C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 van Zutven" userId="eadc914b-c854-4150-895e-59be4299671c" providerId="ADAL" clId="{13FA0D14-7F3D-490F-917E-A161575FA8F5}"/>
    <pc:docChg chg="modSld">
      <pc:chgData name="Marian van Zutven" userId="eadc914b-c854-4150-895e-59be4299671c" providerId="ADAL" clId="{13FA0D14-7F3D-490F-917E-A161575FA8F5}" dt="2021-01-25T16:26:37.329" v="47" actId="20577"/>
      <pc:docMkLst>
        <pc:docMk/>
      </pc:docMkLst>
      <pc:sldChg chg="modSp mod">
        <pc:chgData name="Marian van Zutven" userId="eadc914b-c854-4150-895e-59be4299671c" providerId="ADAL" clId="{13FA0D14-7F3D-490F-917E-A161575FA8F5}" dt="2021-01-25T16:26:37.329" v="47" actId="20577"/>
        <pc:sldMkLst>
          <pc:docMk/>
          <pc:sldMk cId="2455055639" sldId="257"/>
        </pc:sldMkLst>
        <pc:spChg chg="mod">
          <ac:chgData name="Marian van Zutven" userId="eadc914b-c854-4150-895e-59be4299671c" providerId="ADAL" clId="{13FA0D14-7F3D-490F-917E-A161575FA8F5}" dt="2021-01-25T16:26:37.329" v="47" actId="20577"/>
          <ac:spMkLst>
            <pc:docMk/>
            <pc:sldMk cId="2455055639" sldId="257"/>
            <ac:spMk id="3" creationId="{EB994714-F200-433A-8378-67A8DE261820}"/>
          </ac:spMkLst>
        </pc:spChg>
      </pc:sldChg>
    </pc:docChg>
  </pc:docChgLst>
  <pc:docChgLst>
    <pc:chgData name="Annemarthe Westerbeek" userId="a359bb0f-46ad-4b00-82bd-43884d69bdda" providerId="ADAL" clId="{72E400C6-85AB-4A30-A761-8BCD19CE7B4A}"/>
    <pc:docChg chg="undo custSel modSld">
      <pc:chgData name="Annemarthe Westerbeek" userId="a359bb0f-46ad-4b00-82bd-43884d69bdda" providerId="ADAL" clId="{72E400C6-85AB-4A30-A761-8BCD19CE7B4A}" dt="2021-01-20T09:51:48.383" v="38" actId="12"/>
      <pc:docMkLst>
        <pc:docMk/>
      </pc:docMkLst>
      <pc:sldChg chg="modSp mod">
        <pc:chgData name="Annemarthe Westerbeek" userId="a359bb0f-46ad-4b00-82bd-43884d69bdda" providerId="ADAL" clId="{72E400C6-85AB-4A30-A761-8BCD19CE7B4A}" dt="2021-01-20T09:51:48.383" v="38" actId="12"/>
        <pc:sldMkLst>
          <pc:docMk/>
          <pc:sldMk cId="3479660307" sldId="261"/>
        </pc:sldMkLst>
        <pc:spChg chg="mod">
          <ac:chgData name="Annemarthe Westerbeek" userId="a359bb0f-46ad-4b00-82bd-43884d69bdda" providerId="ADAL" clId="{72E400C6-85AB-4A30-A761-8BCD19CE7B4A}" dt="2021-01-20T09:51:05.555" v="19" actId="20577"/>
          <ac:spMkLst>
            <pc:docMk/>
            <pc:sldMk cId="3479660307" sldId="261"/>
            <ac:spMk id="21" creationId="{77070EE2-335B-491F-B111-6CBD269549F8}"/>
          </ac:spMkLst>
        </pc:spChg>
        <pc:spChg chg="mod">
          <ac:chgData name="Annemarthe Westerbeek" userId="a359bb0f-46ad-4b00-82bd-43884d69bdda" providerId="ADAL" clId="{72E400C6-85AB-4A30-A761-8BCD19CE7B4A}" dt="2021-01-20T09:51:48.383" v="38" actId="12"/>
          <ac:spMkLst>
            <pc:docMk/>
            <pc:sldMk cId="3479660307" sldId="261"/>
            <ac:spMk id="22" creationId="{A7B16104-1361-4420-AF18-18105061B33C}"/>
          </ac:spMkLst>
        </pc:spChg>
        <pc:spChg chg="mod">
          <ac:chgData name="Annemarthe Westerbeek" userId="a359bb0f-46ad-4b00-82bd-43884d69bdda" providerId="ADAL" clId="{72E400C6-85AB-4A30-A761-8BCD19CE7B4A}" dt="2021-01-20T09:51:09.675" v="21" actId="20577"/>
          <ac:spMkLst>
            <pc:docMk/>
            <pc:sldMk cId="3479660307" sldId="261"/>
            <ac:spMk id="23" creationId="{EAFB6751-5C7B-4B25-806B-F854B3E689B8}"/>
          </ac:spMkLst>
        </pc:spChg>
        <pc:spChg chg="mod">
          <ac:chgData name="Annemarthe Westerbeek" userId="a359bb0f-46ad-4b00-82bd-43884d69bdda" providerId="ADAL" clId="{72E400C6-85AB-4A30-A761-8BCD19CE7B4A}" dt="2021-01-20T09:51:20.622" v="23" actId="1076"/>
          <ac:spMkLst>
            <pc:docMk/>
            <pc:sldMk cId="3479660307" sldId="261"/>
            <ac:spMk id="24" creationId="{D0BD85DE-265A-4815-815C-071614B71579}"/>
          </ac:spMkLst>
        </pc:spChg>
        <pc:picChg chg="mod">
          <ac:chgData name="Annemarthe Westerbeek" userId="a359bb0f-46ad-4b00-82bd-43884d69bdda" providerId="ADAL" clId="{72E400C6-85AB-4A30-A761-8BCD19CE7B4A}" dt="2021-01-20T09:51:14.606" v="22" actId="1076"/>
          <ac:picMkLst>
            <pc:docMk/>
            <pc:sldMk cId="3479660307" sldId="261"/>
            <ac:picMk id="4" creationId="{0DA08918-25C4-4D7D-B4F9-F601F88D9054}"/>
          </ac:picMkLst>
        </pc:picChg>
        <pc:picChg chg="mod">
          <ac:chgData name="Annemarthe Westerbeek" userId="a359bb0f-46ad-4b00-82bd-43884d69bdda" providerId="ADAL" clId="{72E400C6-85AB-4A30-A761-8BCD19CE7B4A}" dt="2021-01-20T09:51:46.276" v="34" actId="1076"/>
          <ac:picMkLst>
            <pc:docMk/>
            <pc:sldMk cId="3479660307" sldId="261"/>
            <ac:picMk id="12" creationId="{4F9164D4-3612-4A31-8E49-376A7A3D30FC}"/>
          </ac:picMkLst>
        </pc:picChg>
      </pc:sldChg>
    </pc:docChg>
  </pc:docChgLst>
  <pc:docChgLst>
    <pc:chgData name="Miriam Jongeneel" userId="63405c8e-9353-4780-a7ca-50c62c8e1572" providerId="ADAL" clId="{CAD3E1B3-E7AE-484C-9A94-B83B271F9FD3}"/>
    <pc:docChg chg="modSld">
      <pc:chgData name="Miriam Jongeneel" userId="63405c8e-9353-4780-a7ca-50c62c8e1572" providerId="ADAL" clId="{CAD3E1B3-E7AE-484C-9A94-B83B271F9FD3}" dt="2021-01-20T13:45:52.569" v="19" actId="1076"/>
      <pc:docMkLst>
        <pc:docMk/>
      </pc:docMkLst>
      <pc:sldChg chg="modSp mod">
        <pc:chgData name="Miriam Jongeneel" userId="63405c8e-9353-4780-a7ca-50c62c8e1572" providerId="ADAL" clId="{CAD3E1B3-E7AE-484C-9A94-B83B271F9FD3}" dt="2021-01-20T13:45:52.569" v="19" actId="1076"/>
        <pc:sldMkLst>
          <pc:docMk/>
          <pc:sldMk cId="3479660307" sldId="261"/>
        </pc:sldMkLst>
        <pc:spChg chg="mod">
          <ac:chgData name="Miriam Jongeneel" userId="63405c8e-9353-4780-a7ca-50c62c8e1572" providerId="ADAL" clId="{CAD3E1B3-E7AE-484C-9A94-B83B271F9FD3}" dt="2021-01-20T13:45:41.332" v="14" actId="20577"/>
          <ac:spMkLst>
            <pc:docMk/>
            <pc:sldMk cId="3479660307" sldId="261"/>
            <ac:spMk id="21" creationId="{77070EE2-335B-491F-B111-6CBD269549F8}"/>
          </ac:spMkLst>
        </pc:spChg>
        <pc:spChg chg="mod">
          <ac:chgData name="Miriam Jongeneel" userId="63405c8e-9353-4780-a7ca-50c62c8e1572" providerId="ADAL" clId="{CAD3E1B3-E7AE-484C-9A94-B83B271F9FD3}" dt="2021-01-20T13:45:45.831" v="18" actId="20577"/>
          <ac:spMkLst>
            <pc:docMk/>
            <pc:sldMk cId="3479660307" sldId="261"/>
            <ac:spMk id="22" creationId="{A7B16104-1361-4420-AF18-18105061B33C}"/>
          </ac:spMkLst>
        </pc:spChg>
        <pc:spChg chg="mod">
          <ac:chgData name="Miriam Jongeneel" userId="63405c8e-9353-4780-a7ca-50c62c8e1572" providerId="ADAL" clId="{CAD3E1B3-E7AE-484C-9A94-B83B271F9FD3}" dt="2021-01-20T13:45:38.611" v="12" actId="20577"/>
          <ac:spMkLst>
            <pc:docMk/>
            <pc:sldMk cId="3479660307" sldId="261"/>
            <ac:spMk id="23" creationId="{EAFB6751-5C7B-4B25-806B-F854B3E689B8}"/>
          </ac:spMkLst>
        </pc:spChg>
        <pc:spChg chg="mod">
          <ac:chgData name="Miriam Jongeneel" userId="63405c8e-9353-4780-a7ca-50c62c8e1572" providerId="ADAL" clId="{CAD3E1B3-E7AE-484C-9A94-B83B271F9FD3}" dt="2021-01-20T13:45:52.569" v="19" actId="1076"/>
          <ac:spMkLst>
            <pc:docMk/>
            <pc:sldMk cId="3479660307" sldId="261"/>
            <ac:spMk id="24" creationId="{D0BD85DE-265A-4815-815C-071614B71579}"/>
          </ac:spMkLst>
        </pc:spChg>
      </pc:sldChg>
    </pc:docChg>
  </pc:docChgLst>
  <pc:docChgLst>
    <pc:chgData name="Miriam Jongeneel" userId="63405c8e-9353-4780-a7ca-50c62c8e1572" providerId="ADAL" clId="{CFAF957A-14A9-44E6-BCB7-D3D4A89DE398}"/>
    <pc:docChg chg="undo custSel mod delSld modSld">
      <pc:chgData name="Miriam Jongeneel" userId="63405c8e-9353-4780-a7ca-50c62c8e1572" providerId="ADAL" clId="{CFAF957A-14A9-44E6-BCB7-D3D4A89DE398}" dt="2021-01-18T11:34:04.297" v="2371" actId="1076"/>
      <pc:docMkLst>
        <pc:docMk/>
      </pc:docMkLst>
      <pc:sldChg chg="modSp mod">
        <pc:chgData name="Miriam Jongeneel" userId="63405c8e-9353-4780-a7ca-50c62c8e1572" providerId="ADAL" clId="{CFAF957A-14A9-44E6-BCB7-D3D4A89DE398}" dt="2021-01-11T15:01:16.684" v="12" actId="20577"/>
        <pc:sldMkLst>
          <pc:docMk/>
          <pc:sldMk cId="3159998349" sldId="256"/>
        </pc:sldMkLst>
        <pc:spChg chg="mod">
          <ac:chgData name="Miriam Jongeneel" userId="63405c8e-9353-4780-a7ca-50c62c8e1572" providerId="ADAL" clId="{CFAF957A-14A9-44E6-BCB7-D3D4A89DE398}" dt="2021-01-11T15:01:16.684" v="12" actId="20577"/>
          <ac:spMkLst>
            <pc:docMk/>
            <pc:sldMk cId="3159998349" sldId="256"/>
            <ac:spMk id="3" creationId="{325987E6-8673-4CD4-B40D-257AF6D3073D}"/>
          </ac:spMkLst>
        </pc:spChg>
      </pc:sldChg>
      <pc:sldChg chg="addSp delSp modSp mod">
        <pc:chgData name="Miriam Jongeneel" userId="63405c8e-9353-4780-a7ca-50c62c8e1572" providerId="ADAL" clId="{CFAF957A-14A9-44E6-BCB7-D3D4A89DE398}" dt="2021-01-18T11:25:00.969" v="1717" actId="1076"/>
        <pc:sldMkLst>
          <pc:docMk/>
          <pc:sldMk cId="2455055639" sldId="257"/>
        </pc:sldMkLst>
        <pc:spChg chg="mod">
          <ac:chgData name="Miriam Jongeneel" userId="63405c8e-9353-4780-a7ca-50c62c8e1572" providerId="ADAL" clId="{CFAF957A-14A9-44E6-BCB7-D3D4A89DE398}" dt="2021-01-18T11:18:13.670" v="943" actId="207"/>
          <ac:spMkLst>
            <pc:docMk/>
            <pc:sldMk cId="2455055639" sldId="257"/>
            <ac:spMk id="2" creationId="{5FD0712E-BEF1-4A76-A166-11870CB18757}"/>
          </ac:spMkLst>
        </pc:spChg>
        <pc:spChg chg="mod">
          <ac:chgData name="Miriam Jongeneel" userId="63405c8e-9353-4780-a7ca-50c62c8e1572" providerId="ADAL" clId="{CFAF957A-14A9-44E6-BCB7-D3D4A89DE398}" dt="2021-01-18T11:23:28.105" v="1708" actId="27636"/>
          <ac:spMkLst>
            <pc:docMk/>
            <pc:sldMk cId="2455055639" sldId="257"/>
            <ac:spMk id="3" creationId="{EB994714-F200-433A-8378-67A8DE261820}"/>
          </ac:spMkLst>
        </pc:spChg>
        <pc:picChg chg="del">
          <ac:chgData name="Miriam Jongeneel" userId="63405c8e-9353-4780-a7ca-50c62c8e1572" providerId="ADAL" clId="{CFAF957A-14A9-44E6-BCB7-D3D4A89DE398}" dt="2021-01-11T15:03:35.393" v="107" actId="21"/>
          <ac:picMkLst>
            <pc:docMk/>
            <pc:sldMk cId="2455055639" sldId="257"/>
            <ac:picMk id="4" creationId="{D60CC1B6-EDA1-4D5C-9026-BE4306DC472A}"/>
          </ac:picMkLst>
        </pc:picChg>
        <pc:picChg chg="add del mod">
          <ac:chgData name="Miriam Jongeneel" userId="63405c8e-9353-4780-a7ca-50c62c8e1572" providerId="ADAL" clId="{CFAF957A-14A9-44E6-BCB7-D3D4A89DE398}" dt="2021-01-18T11:23:53.838" v="1709" actId="478"/>
          <ac:picMkLst>
            <pc:docMk/>
            <pc:sldMk cId="2455055639" sldId="257"/>
            <ac:picMk id="5" creationId="{A5A2E28C-84AB-4D2E-92DA-155FC968D28F}"/>
          </ac:picMkLst>
        </pc:picChg>
        <pc:picChg chg="add mod ord modCrop">
          <ac:chgData name="Miriam Jongeneel" userId="63405c8e-9353-4780-a7ca-50c62c8e1572" providerId="ADAL" clId="{CFAF957A-14A9-44E6-BCB7-D3D4A89DE398}" dt="2021-01-18T11:24:30.537" v="1713" actId="167"/>
          <ac:picMkLst>
            <pc:docMk/>
            <pc:sldMk cId="2455055639" sldId="257"/>
            <ac:picMk id="6" creationId="{48341A93-9657-4A4C-B7C9-5187ECB2B15A}"/>
          </ac:picMkLst>
        </pc:picChg>
        <pc:picChg chg="add mod modCrop">
          <ac:chgData name="Miriam Jongeneel" userId="63405c8e-9353-4780-a7ca-50c62c8e1572" providerId="ADAL" clId="{CFAF957A-14A9-44E6-BCB7-D3D4A89DE398}" dt="2021-01-18T11:25:00.969" v="1717" actId="1076"/>
          <ac:picMkLst>
            <pc:docMk/>
            <pc:sldMk cId="2455055639" sldId="257"/>
            <ac:picMk id="8" creationId="{915EB174-926A-4194-B276-5ED5D2BBD038}"/>
          </ac:picMkLst>
        </pc:picChg>
      </pc:sldChg>
      <pc:sldChg chg="addSp delSp modSp del mod setBg">
        <pc:chgData name="Miriam Jongeneel" userId="63405c8e-9353-4780-a7ca-50c62c8e1572" providerId="ADAL" clId="{CFAF957A-14A9-44E6-BCB7-D3D4A89DE398}" dt="2021-01-18T11:25:39.732" v="1719" actId="2696"/>
        <pc:sldMkLst>
          <pc:docMk/>
          <pc:sldMk cId="3127323093" sldId="258"/>
        </pc:sldMkLst>
        <pc:spChg chg="mod">
          <ac:chgData name="Miriam Jongeneel" userId="63405c8e-9353-4780-a7ca-50c62c8e1572" providerId="ADAL" clId="{CFAF957A-14A9-44E6-BCB7-D3D4A89DE398}" dt="2021-01-11T15:05:04.064" v="151" actId="26606"/>
          <ac:spMkLst>
            <pc:docMk/>
            <pc:sldMk cId="3127323093" sldId="258"/>
            <ac:spMk id="2" creationId="{169D4057-F18B-4046-8853-C487A61A933D}"/>
          </ac:spMkLst>
        </pc:spChg>
        <pc:spChg chg="mod ord">
          <ac:chgData name="Miriam Jongeneel" userId="63405c8e-9353-4780-a7ca-50c62c8e1572" providerId="ADAL" clId="{CFAF957A-14A9-44E6-BCB7-D3D4A89DE398}" dt="2021-01-11T15:05:04.064" v="151" actId="26606"/>
          <ac:spMkLst>
            <pc:docMk/>
            <pc:sldMk cId="3127323093" sldId="258"/>
            <ac:spMk id="3" creationId="{CB8BBC91-9E9F-498E-94D8-AE226C501BFF}"/>
          </ac:spMkLst>
        </pc:spChg>
        <pc:picChg chg="del">
          <ac:chgData name="Miriam Jongeneel" userId="63405c8e-9353-4780-a7ca-50c62c8e1572" providerId="ADAL" clId="{CFAF957A-14A9-44E6-BCB7-D3D4A89DE398}" dt="2021-01-11T15:03:39.304" v="109" actId="21"/>
          <ac:picMkLst>
            <pc:docMk/>
            <pc:sldMk cId="3127323093" sldId="258"/>
            <ac:picMk id="4" creationId="{E5A91819-CD36-4644-9641-F441CCDF4959}"/>
          </ac:picMkLst>
        </pc:picChg>
        <pc:picChg chg="add del mod">
          <ac:chgData name="Miriam Jongeneel" userId="63405c8e-9353-4780-a7ca-50c62c8e1572" providerId="ADAL" clId="{CFAF957A-14A9-44E6-BCB7-D3D4A89DE398}" dt="2021-01-18T11:25:30.174" v="1718" actId="21"/>
          <ac:picMkLst>
            <pc:docMk/>
            <pc:sldMk cId="3127323093" sldId="258"/>
            <ac:picMk id="5" creationId="{EA3CF068-779F-4C0C-BEB9-852827CEFA85}"/>
          </ac:picMkLst>
        </pc:picChg>
      </pc:sldChg>
      <pc:sldChg chg="modSp mod">
        <pc:chgData name="Miriam Jongeneel" userId="63405c8e-9353-4780-a7ca-50c62c8e1572" providerId="ADAL" clId="{CFAF957A-14A9-44E6-BCB7-D3D4A89DE398}" dt="2021-01-18T11:34:04.297" v="2371" actId="1076"/>
        <pc:sldMkLst>
          <pc:docMk/>
          <pc:sldMk cId="3524520346" sldId="259"/>
        </pc:sldMkLst>
        <pc:spChg chg="mod">
          <ac:chgData name="Miriam Jongeneel" userId="63405c8e-9353-4780-a7ca-50c62c8e1572" providerId="ADAL" clId="{CFAF957A-14A9-44E6-BCB7-D3D4A89DE398}" dt="2021-01-18T11:33:35.521" v="2365" actId="1076"/>
          <ac:spMkLst>
            <pc:docMk/>
            <pc:sldMk cId="3524520346" sldId="259"/>
            <ac:spMk id="2" creationId="{26C202E3-CE54-49BC-A8E2-1881A4394DB7}"/>
          </ac:spMkLst>
        </pc:spChg>
        <pc:spChg chg="mod">
          <ac:chgData name="Miriam Jongeneel" userId="63405c8e-9353-4780-a7ca-50c62c8e1572" providerId="ADAL" clId="{CFAF957A-14A9-44E6-BCB7-D3D4A89DE398}" dt="2021-01-18T11:34:04.297" v="2371" actId="1076"/>
          <ac:spMkLst>
            <pc:docMk/>
            <pc:sldMk cId="3524520346" sldId="259"/>
            <ac:spMk id="3" creationId="{C0D0EC91-F476-4468-B0C1-5618A2A8566E}"/>
          </ac:spMkLst>
        </pc:spChg>
        <pc:picChg chg="mod">
          <ac:chgData name="Miriam Jongeneel" userId="63405c8e-9353-4780-a7ca-50c62c8e1572" providerId="ADAL" clId="{CFAF957A-14A9-44E6-BCB7-D3D4A89DE398}" dt="2021-01-18T11:34:01.384" v="2370" actId="1076"/>
          <ac:picMkLst>
            <pc:docMk/>
            <pc:sldMk cId="3524520346" sldId="259"/>
            <ac:picMk id="4" creationId="{FF5C1346-7BB0-493C-8DFB-B677C34768B2}"/>
          </ac:picMkLst>
        </pc:picChg>
      </pc:sldChg>
      <pc:sldChg chg="addSp delSp modSp mod setBg">
        <pc:chgData name="Miriam Jongeneel" userId="63405c8e-9353-4780-a7ca-50c62c8e1572" providerId="ADAL" clId="{CFAF957A-14A9-44E6-BCB7-D3D4A89DE398}" dt="2021-01-18T11:18:25.739" v="956" actId="207"/>
        <pc:sldMkLst>
          <pc:docMk/>
          <pc:sldMk cId="3479660307" sldId="261"/>
        </pc:sldMkLst>
        <pc:spChg chg="del mod ord">
          <ac:chgData name="Miriam Jongeneel" userId="63405c8e-9353-4780-a7ca-50c62c8e1572" providerId="ADAL" clId="{CFAF957A-14A9-44E6-BCB7-D3D4A89DE398}" dt="2021-01-18T11:13:00.663" v="725" actId="478"/>
          <ac:spMkLst>
            <pc:docMk/>
            <pc:sldMk cId="3479660307" sldId="261"/>
            <ac:spMk id="2" creationId="{BFBB028A-DB43-43E2-B6E8-F01A41776FAE}"/>
          </ac:spMkLst>
        </pc:spChg>
        <pc:spChg chg="del">
          <ac:chgData name="Miriam Jongeneel" userId="63405c8e-9353-4780-a7ca-50c62c8e1572" providerId="ADAL" clId="{CFAF957A-14A9-44E6-BCB7-D3D4A89DE398}" dt="2021-01-18T11:01:20.990" v="415" actId="478"/>
          <ac:spMkLst>
            <pc:docMk/>
            <pc:sldMk cId="3479660307" sldId="261"/>
            <ac:spMk id="9" creationId="{D2D1B304-1309-492A-B8F9-BC8D3476F1D4}"/>
          </ac:spMkLst>
        </pc:spChg>
        <pc:spChg chg="add del mod ord">
          <ac:chgData name="Miriam Jongeneel" userId="63405c8e-9353-4780-a7ca-50c62c8e1572" providerId="ADAL" clId="{CFAF957A-14A9-44E6-BCB7-D3D4A89DE398}" dt="2021-01-18T11:13:14.901" v="738" actId="478"/>
          <ac:spMkLst>
            <pc:docMk/>
            <pc:sldMk cId="3479660307" sldId="261"/>
            <ac:spMk id="13" creationId="{D32AA3B7-33DF-4F73-A5D9-FD23D92A7FE1}"/>
          </ac:spMkLst>
        </pc:spChg>
        <pc:spChg chg="add del mod">
          <ac:chgData name="Miriam Jongeneel" userId="63405c8e-9353-4780-a7ca-50c62c8e1572" providerId="ADAL" clId="{CFAF957A-14A9-44E6-BCB7-D3D4A89DE398}" dt="2021-01-18T11:13:25.473" v="743" actId="478"/>
          <ac:spMkLst>
            <pc:docMk/>
            <pc:sldMk cId="3479660307" sldId="261"/>
            <ac:spMk id="14" creationId="{DA1A3152-760B-4FF1-902F-2D3983850945}"/>
          </ac:spMkLst>
        </pc:spChg>
        <pc:spChg chg="add del mod ord">
          <ac:chgData name="Miriam Jongeneel" userId="63405c8e-9353-4780-a7ca-50c62c8e1572" providerId="ADAL" clId="{CFAF957A-14A9-44E6-BCB7-D3D4A89DE398}" dt="2021-01-18T11:13:29.185" v="745" actId="478"/>
          <ac:spMkLst>
            <pc:docMk/>
            <pc:sldMk cId="3479660307" sldId="261"/>
            <ac:spMk id="15" creationId="{F4DDC59C-055F-482B-A138-1D2649B7AC28}"/>
          </ac:spMkLst>
        </pc:spChg>
        <pc:spChg chg="add del mod">
          <ac:chgData name="Miriam Jongeneel" userId="63405c8e-9353-4780-a7ca-50c62c8e1572" providerId="ADAL" clId="{CFAF957A-14A9-44E6-BCB7-D3D4A89DE398}" dt="2021-01-18T11:13:27.443" v="744" actId="478"/>
          <ac:spMkLst>
            <pc:docMk/>
            <pc:sldMk cId="3479660307" sldId="261"/>
            <ac:spMk id="16" creationId="{AF1FEF8C-DCFD-4D04-AEAA-A14F13AABDCF}"/>
          </ac:spMkLst>
        </pc:spChg>
        <pc:spChg chg="add del mod">
          <ac:chgData name="Miriam Jongeneel" userId="63405c8e-9353-4780-a7ca-50c62c8e1572" providerId="ADAL" clId="{CFAF957A-14A9-44E6-BCB7-D3D4A89DE398}" dt="2021-01-18T11:01:23.617" v="416" actId="478"/>
          <ac:spMkLst>
            <pc:docMk/>
            <pc:sldMk cId="3479660307" sldId="261"/>
            <ac:spMk id="18" creationId="{A49F6C65-63B6-49B4-B05D-3DC92A8EF6F8}"/>
          </ac:spMkLst>
        </pc:spChg>
        <pc:spChg chg="add mod">
          <ac:chgData name="Miriam Jongeneel" userId="63405c8e-9353-4780-a7ca-50c62c8e1572" providerId="ADAL" clId="{CFAF957A-14A9-44E6-BCB7-D3D4A89DE398}" dt="2021-01-18T11:18:25.739" v="956" actId="207"/>
          <ac:spMkLst>
            <pc:docMk/>
            <pc:sldMk cId="3479660307" sldId="261"/>
            <ac:spMk id="20" creationId="{A2082C23-E0A2-450E-88D2-BADA504B5315}"/>
          </ac:spMkLst>
        </pc:spChg>
        <pc:spChg chg="add mod">
          <ac:chgData name="Miriam Jongeneel" userId="63405c8e-9353-4780-a7ca-50c62c8e1572" providerId="ADAL" clId="{CFAF957A-14A9-44E6-BCB7-D3D4A89DE398}" dt="2021-01-18T11:14:08.917" v="786" actId="20577"/>
          <ac:spMkLst>
            <pc:docMk/>
            <pc:sldMk cId="3479660307" sldId="261"/>
            <ac:spMk id="21" creationId="{77070EE2-335B-491F-B111-6CBD269549F8}"/>
          </ac:spMkLst>
        </pc:spChg>
        <pc:spChg chg="add mod">
          <ac:chgData name="Miriam Jongeneel" userId="63405c8e-9353-4780-a7ca-50c62c8e1572" providerId="ADAL" clId="{CFAF957A-14A9-44E6-BCB7-D3D4A89DE398}" dt="2021-01-18T11:14:26.868" v="816" actId="20577"/>
          <ac:spMkLst>
            <pc:docMk/>
            <pc:sldMk cId="3479660307" sldId="261"/>
            <ac:spMk id="22" creationId="{A7B16104-1361-4420-AF18-18105061B33C}"/>
          </ac:spMkLst>
        </pc:spChg>
        <pc:spChg chg="add mod">
          <ac:chgData name="Miriam Jongeneel" userId="63405c8e-9353-4780-a7ca-50c62c8e1572" providerId="ADAL" clId="{CFAF957A-14A9-44E6-BCB7-D3D4A89DE398}" dt="2021-01-18T11:14:40.903" v="839" actId="20577"/>
          <ac:spMkLst>
            <pc:docMk/>
            <pc:sldMk cId="3479660307" sldId="261"/>
            <ac:spMk id="23" creationId="{EAFB6751-5C7B-4B25-806B-F854B3E689B8}"/>
          </ac:spMkLst>
        </pc:spChg>
        <pc:spChg chg="add mod">
          <ac:chgData name="Miriam Jongeneel" userId="63405c8e-9353-4780-a7ca-50c62c8e1572" providerId="ADAL" clId="{CFAF957A-14A9-44E6-BCB7-D3D4A89DE398}" dt="2021-01-18T11:15:15.975" v="900" actId="313"/>
          <ac:spMkLst>
            <pc:docMk/>
            <pc:sldMk cId="3479660307" sldId="261"/>
            <ac:spMk id="24" creationId="{D0BD85DE-265A-4815-815C-071614B71579}"/>
          </ac:spMkLst>
        </pc:spChg>
        <pc:picChg chg="add mod ord">
          <ac:chgData name="Miriam Jongeneel" userId="63405c8e-9353-4780-a7ca-50c62c8e1572" providerId="ADAL" clId="{CFAF957A-14A9-44E6-BCB7-D3D4A89DE398}" dt="2021-01-18T11:13:44.021" v="752" actId="1076"/>
          <ac:picMkLst>
            <pc:docMk/>
            <pc:sldMk cId="3479660307" sldId="261"/>
            <ac:picMk id="4" creationId="{0DA08918-25C4-4D7D-B4F9-F601F88D9054}"/>
          </ac:picMkLst>
        </pc:picChg>
        <pc:picChg chg="add mod">
          <ac:chgData name="Miriam Jongeneel" userId="63405c8e-9353-4780-a7ca-50c62c8e1572" providerId="ADAL" clId="{CFAF957A-14A9-44E6-BCB7-D3D4A89DE398}" dt="2021-01-18T11:13:37.535" v="748" actId="1076"/>
          <ac:picMkLst>
            <pc:docMk/>
            <pc:sldMk cId="3479660307" sldId="261"/>
            <ac:picMk id="6" creationId="{0EBD3551-725A-4918-A6CD-76348F2AA2E0}"/>
          </ac:picMkLst>
        </pc:picChg>
        <pc:picChg chg="add mod">
          <ac:chgData name="Miriam Jongeneel" userId="63405c8e-9353-4780-a7ca-50c62c8e1572" providerId="ADAL" clId="{CFAF957A-14A9-44E6-BCB7-D3D4A89DE398}" dt="2021-01-18T11:13:42.271" v="751" actId="1076"/>
          <ac:picMkLst>
            <pc:docMk/>
            <pc:sldMk cId="3479660307" sldId="261"/>
            <ac:picMk id="8" creationId="{92D62A42-938D-4CCD-AD67-6D4F27B3C9FD}"/>
          </ac:picMkLst>
        </pc:picChg>
        <pc:picChg chg="del mod">
          <ac:chgData name="Miriam Jongeneel" userId="63405c8e-9353-4780-a7ca-50c62c8e1572" providerId="ADAL" clId="{CFAF957A-14A9-44E6-BCB7-D3D4A89DE398}" dt="2021-01-18T10:59:58.334" v="386" actId="478"/>
          <ac:picMkLst>
            <pc:docMk/>
            <pc:sldMk cId="3479660307" sldId="261"/>
            <ac:picMk id="10" creationId="{7E54C37E-471A-4390-8FDA-B7B6986B8157}"/>
          </ac:picMkLst>
        </pc:picChg>
        <pc:picChg chg="add mod ord">
          <ac:chgData name="Miriam Jongeneel" userId="63405c8e-9353-4780-a7ca-50c62c8e1572" providerId="ADAL" clId="{CFAF957A-14A9-44E6-BCB7-D3D4A89DE398}" dt="2021-01-18T11:13:46.726" v="753" actId="1076"/>
          <ac:picMkLst>
            <pc:docMk/>
            <pc:sldMk cId="3479660307" sldId="261"/>
            <ac:picMk id="12" creationId="{4F9164D4-3612-4A31-8E49-376A7A3D30FC}"/>
          </ac:picMkLst>
        </pc:picChg>
      </pc:sldChg>
      <pc:sldChg chg="modSp mod">
        <pc:chgData name="Miriam Jongeneel" userId="63405c8e-9353-4780-a7ca-50c62c8e1572" providerId="ADAL" clId="{CFAF957A-14A9-44E6-BCB7-D3D4A89DE398}" dt="2021-01-18T11:33:16.164" v="2364" actId="20577"/>
        <pc:sldMkLst>
          <pc:docMk/>
          <pc:sldMk cId="578174969" sldId="262"/>
        </pc:sldMkLst>
        <pc:spChg chg="mod">
          <ac:chgData name="Miriam Jongeneel" userId="63405c8e-9353-4780-a7ca-50c62c8e1572" providerId="ADAL" clId="{CFAF957A-14A9-44E6-BCB7-D3D4A89DE398}" dt="2021-01-18T11:33:16.164" v="2364" actId="20577"/>
          <ac:spMkLst>
            <pc:docMk/>
            <pc:sldMk cId="578174969" sldId="262"/>
            <ac:spMk id="2" creationId="{E2643857-2977-43DA-B8E1-33DE58C7949D}"/>
          </ac:spMkLst>
        </pc:spChg>
      </pc:sldChg>
    </pc:docChg>
  </pc:docChgLst>
  <pc:docChgLst>
    <pc:chgData name="Marian van Zutven" userId="eadc914b-c854-4150-895e-59be4299671c" providerId="ADAL" clId="{98E95DD6-6DF5-4C9A-87A9-C43176B853BF}"/>
    <pc:docChg chg="custSel addSld modSld">
      <pc:chgData name="Marian van Zutven" userId="eadc914b-c854-4150-895e-59be4299671c" providerId="ADAL" clId="{98E95DD6-6DF5-4C9A-87A9-C43176B853BF}" dt="2021-02-22T11:22:39.883" v="84" actId="20577"/>
      <pc:docMkLst>
        <pc:docMk/>
      </pc:docMkLst>
      <pc:sldChg chg="modSp mod">
        <pc:chgData name="Marian van Zutven" userId="eadc914b-c854-4150-895e-59be4299671c" providerId="ADAL" clId="{98E95DD6-6DF5-4C9A-87A9-C43176B853BF}" dt="2021-02-22T11:21:53.591" v="80" actId="20577"/>
        <pc:sldMkLst>
          <pc:docMk/>
          <pc:sldMk cId="2455055639" sldId="257"/>
        </pc:sldMkLst>
        <pc:spChg chg="mod">
          <ac:chgData name="Marian van Zutven" userId="eadc914b-c854-4150-895e-59be4299671c" providerId="ADAL" clId="{98E95DD6-6DF5-4C9A-87A9-C43176B853BF}" dt="2021-02-22T11:18:36.866" v="59" actId="20577"/>
          <ac:spMkLst>
            <pc:docMk/>
            <pc:sldMk cId="2455055639" sldId="257"/>
            <ac:spMk id="2" creationId="{5FD0712E-BEF1-4A76-A166-11870CB18757}"/>
          </ac:spMkLst>
        </pc:spChg>
        <pc:spChg chg="mod">
          <ac:chgData name="Marian van Zutven" userId="eadc914b-c854-4150-895e-59be4299671c" providerId="ADAL" clId="{98E95DD6-6DF5-4C9A-87A9-C43176B853BF}" dt="2021-02-22T11:21:53.591" v="80" actId="20577"/>
          <ac:spMkLst>
            <pc:docMk/>
            <pc:sldMk cId="2455055639" sldId="257"/>
            <ac:spMk id="3" creationId="{EB994714-F200-433A-8378-67A8DE261820}"/>
          </ac:spMkLst>
        </pc:spChg>
      </pc:sldChg>
      <pc:sldChg chg="modSp mod">
        <pc:chgData name="Marian van Zutven" userId="eadc914b-c854-4150-895e-59be4299671c" providerId="ADAL" clId="{98E95DD6-6DF5-4C9A-87A9-C43176B853BF}" dt="2021-02-22T11:22:28.453" v="82" actId="20577"/>
        <pc:sldMkLst>
          <pc:docMk/>
          <pc:sldMk cId="3524520346" sldId="259"/>
        </pc:sldMkLst>
        <pc:spChg chg="mod">
          <ac:chgData name="Marian van Zutven" userId="eadc914b-c854-4150-895e-59be4299671c" providerId="ADAL" clId="{98E95DD6-6DF5-4C9A-87A9-C43176B853BF}" dt="2021-02-22T11:22:28.453" v="82" actId="20577"/>
          <ac:spMkLst>
            <pc:docMk/>
            <pc:sldMk cId="3524520346" sldId="259"/>
            <ac:spMk id="2" creationId="{26C202E3-CE54-49BC-A8E2-1881A4394DB7}"/>
          </ac:spMkLst>
        </pc:spChg>
        <pc:spChg chg="mod">
          <ac:chgData name="Marian van Zutven" userId="eadc914b-c854-4150-895e-59be4299671c" providerId="ADAL" clId="{98E95DD6-6DF5-4C9A-87A9-C43176B853BF}" dt="2021-02-22T11:04:57.871" v="7" actId="6549"/>
          <ac:spMkLst>
            <pc:docMk/>
            <pc:sldMk cId="3524520346" sldId="259"/>
            <ac:spMk id="3" creationId="{C0D0EC91-F476-4468-B0C1-5618A2A8566E}"/>
          </ac:spMkLst>
        </pc:spChg>
      </pc:sldChg>
      <pc:sldChg chg="modSp mod">
        <pc:chgData name="Marian van Zutven" userId="eadc914b-c854-4150-895e-59be4299671c" providerId="ADAL" clId="{98E95DD6-6DF5-4C9A-87A9-C43176B853BF}" dt="2021-02-22T11:22:39.883" v="84" actId="20577"/>
        <pc:sldMkLst>
          <pc:docMk/>
          <pc:sldMk cId="3479660307" sldId="261"/>
        </pc:sldMkLst>
        <pc:spChg chg="mod">
          <ac:chgData name="Marian van Zutven" userId="eadc914b-c854-4150-895e-59be4299671c" providerId="ADAL" clId="{98E95DD6-6DF5-4C9A-87A9-C43176B853BF}" dt="2021-02-22T11:22:39.883" v="84" actId="20577"/>
          <ac:spMkLst>
            <pc:docMk/>
            <pc:sldMk cId="3479660307" sldId="261"/>
            <ac:spMk id="20" creationId="{A2082C23-E0A2-450E-88D2-BADA504B5315}"/>
          </ac:spMkLst>
        </pc:spChg>
      </pc:sldChg>
      <pc:sldChg chg="modSp add mod">
        <pc:chgData name="Marian van Zutven" userId="eadc914b-c854-4150-895e-59be4299671c" providerId="ADAL" clId="{98E95DD6-6DF5-4C9A-87A9-C43176B853BF}" dt="2021-02-22T11:22:25.876" v="81" actId="20577"/>
        <pc:sldMkLst>
          <pc:docMk/>
          <pc:sldMk cId="1002847022" sldId="263"/>
        </pc:sldMkLst>
        <pc:spChg chg="mod">
          <ac:chgData name="Marian van Zutven" userId="eadc914b-c854-4150-895e-59be4299671c" providerId="ADAL" clId="{98E95DD6-6DF5-4C9A-87A9-C43176B853BF}" dt="2021-02-22T11:22:25.876" v="81" actId="20577"/>
          <ac:spMkLst>
            <pc:docMk/>
            <pc:sldMk cId="1002847022" sldId="263"/>
            <ac:spMk id="2" creationId="{5FD0712E-BEF1-4A76-A166-11870CB187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5D02A-A484-45E4-B229-983B1FB1F1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ED2274A-3653-407E-A03B-07718551C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EBE3062-4465-415F-985B-7DDEC8BD336C}"/>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5" name="Tijdelijke aanduiding voor voettekst 4">
            <a:extLst>
              <a:ext uri="{FF2B5EF4-FFF2-40B4-BE49-F238E27FC236}">
                <a16:creationId xmlns:a16="http://schemas.microsoft.com/office/drawing/2014/main" id="{A8AE801D-062C-4276-A4A7-874FAED4F1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7155CF-305A-40CC-990C-CA833B0C99FA}"/>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390350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CA1F2-ACB4-4243-A6B3-8C2E08EC322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292BF2-C0E0-40D4-BBC4-123C94D853A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ECC6CD-CAA3-481B-8373-E7DB1754E4A1}"/>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5" name="Tijdelijke aanduiding voor voettekst 4">
            <a:extLst>
              <a:ext uri="{FF2B5EF4-FFF2-40B4-BE49-F238E27FC236}">
                <a16:creationId xmlns:a16="http://schemas.microsoft.com/office/drawing/2014/main" id="{66846DCE-337C-4C33-8D09-87F5EBF670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5E127B-E97C-43B0-907C-CEF0BAA2FF62}"/>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350956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2666239-4DE2-4098-B3B1-938D2FD5E6D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57C4EF8-0053-406C-BCCB-ABEECB30D41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0E2DDB-1EAB-44F3-9704-99C2CF51BC16}"/>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5" name="Tijdelijke aanduiding voor voettekst 4">
            <a:extLst>
              <a:ext uri="{FF2B5EF4-FFF2-40B4-BE49-F238E27FC236}">
                <a16:creationId xmlns:a16="http://schemas.microsoft.com/office/drawing/2014/main" id="{A63E8CAC-2036-436A-9585-A5708D444D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12CBE-12A2-450F-BF66-B1E20103F01F}"/>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153149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A0C69-2A63-44B5-A2A4-2C17E98E06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10B564-E38D-40FF-BBCD-89511B70C89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743BFF-301B-4A7C-AD91-77E114D14F71}"/>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5" name="Tijdelijke aanduiding voor voettekst 4">
            <a:extLst>
              <a:ext uri="{FF2B5EF4-FFF2-40B4-BE49-F238E27FC236}">
                <a16:creationId xmlns:a16="http://schemas.microsoft.com/office/drawing/2014/main" id="{FF503BFD-BFA1-4B2E-A9FB-44B97A922E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44F790-FC69-4209-8168-CD4D6BB18B4B}"/>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315033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5918B-8DA1-4BC0-8415-70E2A135C4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4C4E5A4-C01E-4C0E-8F4C-1BCDE2ECB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E6B74CC-2C28-4856-920F-0C15FB60EE5F}"/>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5" name="Tijdelijke aanduiding voor voettekst 4">
            <a:extLst>
              <a:ext uri="{FF2B5EF4-FFF2-40B4-BE49-F238E27FC236}">
                <a16:creationId xmlns:a16="http://schemas.microsoft.com/office/drawing/2014/main" id="{CB929015-58B0-4CDF-88BF-967E6F3124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176712-4F9E-4E0A-90FF-B675A10F6896}"/>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219296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C02E1-BB29-412B-8DFB-8F1258346F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495E5F-ECC2-4979-A486-B30C463965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CC07C0-D324-4065-A52B-A1F35DC988A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B1686F-0986-488C-BB59-BC2F49F22671}"/>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6" name="Tijdelijke aanduiding voor voettekst 5">
            <a:extLst>
              <a:ext uri="{FF2B5EF4-FFF2-40B4-BE49-F238E27FC236}">
                <a16:creationId xmlns:a16="http://schemas.microsoft.com/office/drawing/2014/main" id="{038FCEF3-85EC-4862-AB7C-A663DD48FB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0D3D5F-1781-42AB-9CE8-E8D68B332CD5}"/>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6113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F5500-12F2-4643-85B5-D26AFDCFDF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F9A1930-AFEC-42C1-849A-17853FAD2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FDACB3-516C-453A-BBAD-C9A2CBBB3CB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9F0A743-166B-4BDF-B1CB-6E6CAAFF9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8E2392-1D79-411B-B3CA-4A928F086B2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208BF5C-CA5C-49C5-8A0E-23BCCF586020}"/>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8" name="Tijdelijke aanduiding voor voettekst 7">
            <a:extLst>
              <a:ext uri="{FF2B5EF4-FFF2-40B4-BE49-F238E27FC236}">
                <a16:creationId xmlns:a16="http://schemas.microsoft.com/office/drawing/2014/main" id="{C62368ED-039D-49BE-A26E-102B753A29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AD6650-CA5C-416E-9A4D-584F4B64E7BE}"/>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285877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74573-A668-4635-A647-16F7960EC7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00D362-A9E1-4406-BB2C-272E3274F941}"/>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4" name="Tijdelijke aanduiding voor voettekst 3">
            <a:extLst>
              <a:ext uri="{FF2B5EF4-FFF2-40B4-BE49-F238E27FC236}">
                <a16:creationId xmlns:a16="http://schemas.microsoft.com/office/drawing/2014/main" id="{DE6C9926-3FD1-404D-BC9F-9FFBB72916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01C0726-0772-49A1-A99B-0D2CB1FF7BAF}"/>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53491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326CF7-73D1-47BA-95FE-147671817EF7}"/>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3" name="Tijdelijke aanduiding voor voettekst 2">
            <a:extLst>
              <a:ext uri="{FF2B5EF4-FFF2-40B4-BE49-F238E27FC236}">
                <a16:creationId xmlns:a16="http://schemas.microsoft.com/office/drawing/2014/main" id="{64004EE1-DC07-4F05-8CA0-329CDC846D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58B4A93-5D65-4EEB-AE88-014B92647050}"/>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178606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ABD89-2F26-4715-AC09-A763556B3C2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1941CA3-321A-4EA4-AB56-8F6634F63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D1EC070-A9E9-41BE-887E-B2C4AC3A1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4F2861-3089-40E9-8232-B807D883224A}"/>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6" name="Tijdelijke aanduiding voor voettekst 5">
            <a:extLst>
              <a:ext uri="{FF2B5EF4-FFF2-40B4-BE49-F238E27FC236}">
                <a16:creationId xmlns:a16="http://schemas.microsoft.com/office/drawing/2014/main" id="{20D4E14A-925C-4163-B2A8-C551EA1D392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4077E8-F950-487E-A121-60D1335BCC16}"/>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4076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A7E6C-EB10-4D39-8061-8A7F8FDEBE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524A472-88F6-4731-A319-4C7B5C3AA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2CAF496-E1F3-4277-A114-EF59BD4A2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682CFC-F611-4BE5-84D0-E2582A0472ED}"/>
              </a:ext>
            </a:extLst>
          </p:cNvPr>
          <p:cNvSpPr>
            <a:spLocks noGrp="1"/>
          </p:cNvSpPr>
          <p:nvPr>
            <p:ph type="dt" sz="half" idx="10"/>
          </p:nvPr>
        </p:nvSpPr>
        <p:spPr/>
        <p:txBody>
          <a:bodyPr/>
          <a:lstStyle/>
          <a:p>
            <a:fld id="{DB163651-0532-4359-B32B-18A7064F9347}" type="datetimeFigureOut">
              <a:rPr lang="nl-NL" smtClean="0"/>
              <a:t>22-2-2021</a:t>
            </a:fld>
            <a:endParaRPr lang="nl-NL"/>
          </a:p>
        </p:txBody>
      </p:sp>
      <p:sp>
        <p:nvSpPr>
          <p:cNvPr id="6" name="Tijdelijke aanduiding voor voettekst 5">
            <a:extLst>
              <a:ext uri="{FF2B5EF4-FFF2-40B4-BE49-F238E27FC236}">
                <a16:creationId xmlns:a16="http://schemas.microsoft.com/office/drawing/2014/main" id="{077EE2D5-6618-491A-8A0E-EEBA64A260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D02E8C-D228-490A-92C6-B34BF5FAA3B4}"/>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40818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A32EFC-3067-48DD-A492-2A1D7936D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D02E65-3AD7-42D2-9A61-EEEFB457B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2BAA92-664F-4C8C-A584-724CDBA3C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63651-0532-4359-B32B-18A7064F9347}" type="datetimeFigureOut">
              <a:rPr lang="nl-NL" smtClean="0"/>
              <a:t>22-2-2021</a:t>
            </a:fld>
            <a:endParaRPr lang="nl-NL"/>
          </a:p>
        </p:txBody>
      </p:sp>
      <p:sp>
        <p:nvSpPr>
          <p:cNvPr id="5" name="Tijdelijke aanduiding voor voettekst 4">
            <a:extLst>
              <a:ext uri="{FF2B5EF4-FFF2-40B4-BE49-F238E27FC236}">
                <a16:creationId xmlns:a16="http://schemas.microsoft.com/office/drawing/2014/main" id="{D6B20791-FD2D-4EE1-A516-6EC5401C3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72E552-4E34-4153-A10C-99F4968A9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B2FE-F97E-4AB8-8CCB-D6B96DE07C59}" type="slidenum">
              <a:rPr lang="nl-NL" smtClean="0"/>
              <a:t>‹nr.›</a:t>
            </a:fld>
            <a:endParaRPr lang="nl-NL"/>
          </a:p>
        </p:txBody>
      </p:sp>
    </p:spTree>
    <p:extLst>
      <p:ext uri="{BB962C8B-B14F-4D97-AF65-F5344CB8AC3E}">
        <p14:creationId xmlns:p14="http://schemas.microsoft.com/office/powerpoint/2010/main" val="370412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4F7760FF-3253-440D-891C-4C9C08F5E74A}"/>
              </a:ext>
            </a:extLst>
          </p:cNvPr>
          <p:cNvPicPr/>
          <p:nvPr/>
        </p:nvPicPr>
        <p:blipFill rotWithShape="1">
          <a:blip r:embed="rId2" cstate="print">
            <a:extLst>
              <a:ext uri="{28A0092B-C50C-407E-A947-70E740481C1C}">
                <a14:useLocalDpi xmlns:a14="http://schemas.microsoft.com/office/drawing/2010/main" val="0"/>
              </a:ext>
            </a:extLst>
          </a:blip>
          <a:srcRect t="29887" r="-1" b="30316"/>
          <a:stretch/>
        </p:blipFill>
        <p:spPr bwMode="auto">
          <a:xfrm>
            <a:off x="-3047" y="10"/>
            <a:ext cx="12191999" cy="6857990"/>
          </a:xfrm>
          <a:prstGeom prst="rect">
            <a:avLst/>
          </a:prstGeom>
          <a:noFill/>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BA2E92-E54E-449A-A2E4-A20D82B14AD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latin typeface="Bebas Neue" panose="00000500000000000000" pitchFamily="2" charset="0"/>
              </a:rPr>
              <a:t>Micha Cursus</a:t>
            </a:r>
          </a:p>
        </p:txBody>
      </p:sp>
      <p:sp>
        <p:nvSpPr>
          <p:cNvPr id="3" name="Ondertitel 2">
            <a:extLst>
              <a:ext uri="{FF2B5EF4-FFF2-40B4-BE49-F238E27FC236}">
                <a16:creationId xmlns:a16="http://schemas.microsoft.com/office/drawing/2014/main" id="{325987E6-8673-4CD4-B40D-257AF6D3073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latin typeface="Myriad Pro" panose="020B0503030403020204" pitchFamily="34" charset="0"/>
              </a:rPr>
              <a:t>Bijeenkomst 3</a:t>
            </a:r>
          </a:p>
        </p:txBody>
      </p:sp>
    </p:spTree>
    <p:extLst>
      <p:ext uri="{BB962C8B-B14F-4D97-AF65-F5344CB8AC3E}">
        <p14:creationId xmlns:p14="http://schemas.microsoft.com/office/powerpoint/2010/main" val="315999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st, vectorafbeeldingen, visitekaartje, illustratie&#10;&#10;Automatisch gegenereerde beschrijving">
            <a:extLst>
              <a:ext uri="{FF2B5EF4-FFF2-40B4-BE49-F238E27FC236}">
                <a16:creationId xmlns:a16="http://schemas.microsoft.com/office/drawing/2014/main" id="{0DA08918-25C4-4D7D-B4F9-F601F88D9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773" y="3794903"/>
            <a:ext cx="3273425" cy="2387600"/>
          </a:xfrm>
          <a:prstGeom prst="rect">
            <a:avLst/>
          </a:prstGeom>
        </p:spPr>
      </p:pic>
      <p:pic>
        <p:nvPicPr>
          <p:cNvPr id="12" name="Afbeelding 11" descr="Afbeelding met tekst, accessoire, outdoor-object, visitekaartje&#10;&#10;Automatisch gegenereerde beschrijving">
            <a:extLst>
              <a:ext uri="{FF2B5EF4-FFF2-40B4-BE49-F238E27FC236}">
                <a16:creationId xmlns:a16="http://schemas.microsoft.com/office/drawing/2014/main" id="{4F9164D4-3612-4A31-8E49-376A7A3D3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292" y="1041400"/>
            <a:ext cx="3362325" cy="2387600"/>
          </a:xfrm>
          <a:prstGeom prst="rect">
            <a:avLst/>
          </a:prstGeom>
        </p:spPr>
      </p:pic>
      <p:pic>
        <p:nvPicPr>
          <p:cNvPr id="6" name="Afbeelding 5" descr="Afbeelding met tekst, klok, visitekaartje&#10;&#10;Automatisch gegenereerde beschrijving">
            <a:extLst>
              <a:ext uri="{FF2B5EF4-FFF2-40B4-BE49-F238E27FC236}">
                <a16:creationId xmlns:a16="http://schemas.microsoft.com/office/drawing/2014/main" id="{0EBD3551-725A-4918-A6CD-76348F2AA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407003"/>
            <a:ext cx="3505029" cy="2753025"/>
          </a:xfrm>
          <a:prstGeom prst="rect">
            <a:avLst/>
          </a:prstGeom>
        </p:spPr>
      </p:pic>
      <p:pic>
        <p:nvPicPr>
          <p:cNvPr id="8" name="Afbeelding 7">
            <a:extLst>
              <a:ext uri="{FF2B5EF4-FFF2-40B4-BE49-F238E27FC236}">
                <a16:creationId xmlns:a16="http://schemas.microsoft.com/office/drawing/2014/main" id="{92D62A42-938D-4CCD-AD67-6D4F27B3C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160028"/>
            <a:ext cx="4060825" cy="2022475"/>
          </a:xfrm>
          <a:prstGeom prst="rect">
            <a:avLst/>
          </a:prstGeom>
        </p:spPr>
      </p:pic>
      <p:sp>
        <p:nvSpPr>
          <p:cNvPr id="20" name="Titel 19">
            <a:extLst>
              <a:ext uri="{FF2B5EF4-FFF2-40B4-BE49-F238E27FC236}">
                <a16:creationId xmlns:a16="http://schemas.microsoft.com/office/drawing/2014/main" id="{A2082C23-E0A2-450E-88D2-BADA504B5315}"/>
              </a:ext>
            </a:extLst>
          </p:cNvPr>
          <p:cNvSpPr>
            <a:spLocks noGrp="1"/>
          </p:cNvSpPr>
          <p:nvPr>
            <p:ph type="title"/>
          </p:nvPr>
        </p:nvSpPr>
        <p:spPr/>
        <p:txBody>
          <a:bodyPr/>
          <a:lstStyle/>
          <a:p>
            <a:r>
              <a:rPr lang="nl-NL" dirty="0">
                <a:latin typeface="Bebas Neue" panose="00000500000000000000" pitchFamily="2" charset="0"/>
              </a:rPr>
              <a:t>Opdracht 2  </a:t>
            </a:r>
            <a:r>
              <a:rPr lang="nl-NL" dirty="0">
                <a:solidFill>
                  <a:srgbClr val="ED7444"/>
                </a:solidFill>
                <a:latin typeface="Bebas Neue" panose="00000500000000000000" pitchFamily="2" charset="0"/>
              </a:rPr>
              <a:t>Rollenspel</a:t>
            </a:r>
          </a:p>
        </p:txBody>
      </p:sp>
      <p:sp>
        <p:nvSpPr>
          <p:cNvPr id="21" name="Tekstvak 20">
            <a:extLst>
              <a:ext uri="{FF2B5EF4-FFF2-40B4-BE49-F238E27FC236}">
                <a16:creationId xmlns:a16="http://schemas.microsoft.com/office/drawing/2014/main" id="{77070EE2-335B-491F-B111-6CBD269549F8}"/>
              </a:ext>
            </a:extLst>
          </p:cNvPr>
          <p:cNvSpPr txBox="1"/>
          <p:nvPr/>
        </p:nvSpPr>
        <p:spPr>
          <a:xfrm>
            <a:off x="4039263" y="1940118"/>
            <a:ext cx="1701579" cy="369332"/>
          </a:xfrm>
          <a:prstGeom prst="rect">
            <a:avLst/>
          </a:prstGeom>
          <a:noFill/>
        </p:spPr>
        <p:txBody>
          <a:bodyPr wrap="square" rtlCol="0">
            <a:spAutoFit/>
          </a:bodyPr>
          <a:lstStyle/>
          <a:p>
            <a:r>
              <a:rPr lang="nl-NL" dirty="0"/>
              <a:t>de rovers </a:t>
            </a:r>
          </a:p>
        </p:txBody>
      </p:sp>
      <p:sp>
        <p:nvSpPr>
          <p:cNvPr id="22" name="Tekstvak 21">
            <a:extLst>
              <a:ext uri="{FF2B5EF4-FFF2-40B4-BE49-F238E27FC236}">
                <a16:creationId xmlns:a16="http://schemas.microsoft.com/office/drawing/2014/main" id="{A7B16104-1361-4420-AF18-18105061B33C}"/>
              </a:ext>
            </a:extLst>
          </p:cNvPr>
          <p:cNvSpPr txBox="1"/>
          <p:nvPr/>
        </p:nvSpPr>
        <p:spPr>
          <a:xfrm>
            <a:off x="6594479" y="1847784"/>
            <a:ext cx="1463040" cy="646331"/>
          </a:xfrm>
          <a:prstGeom prst="rect">
            <a:avLst/>
          </a:prstGeom>
          <a:noFill/>
        </p:spPr>
        <p:txBody>
          <a:bodyPr wrap="square" rtlCol="0">
            <a:spAutoFit/>
          </a:bodyPr>
          <a:lstStyle/>
          <a:p>
            <a:r>
              <a:rPr lang="nl-NL" dirty="0"/>
              <a:t>de priester</a:t>
            </a:r>
          </a:p>
          <a:p>
            <a:r>
              <a:rPr lang="nl-NL" dirty="0"/>
              <a:t>de leviet</a:t>
            </a:r>
          </a:p>
        </p:txBody>
      </p:sp>
      <p:sp>
        <p:nvSpPr>
          <p:cNvPr id="23" name="Tekstvak 22">
            <a:extLst>
              <a:ext uri="{FF2B5EF4-FFF2-40B4-BE49-F238E27FC236}">
                <a16:creationId xmlns:a16="http://schemas.microsoft.com/office/drawing/2014/main" id="{EAFB6751-5C7B-4B25-806B-F854B3E689B8}"/>
              </a:ext>
            </a:extLst>
          </p:cNvPr>
          <p:cNvSpPr txBox="1"/>
          <p:nvPr/>
        </p:nvSpPr>
        <p:spPr>
          <a:xfrm>
            <a:off x="2717095" y="4531319"/>
            <a:ext cx="2067339" cy="369332"/>
          </a:xfrm>
          <a:prstGeom prst="rect">
            <a:avLst/>
          </a:prstGeom>
          <a:noFill/>
        </p:spPr>
        <p:txBody>
          <a:bodyPr wrap="square" rtlCol="0">
            <a:spAutoFit/>
          </a:bodyPr>
          <a:lstStyle/>
          <a:p>
            <a:r>
              <a:rPr lang="nl-NL" dirty="0"/>
              <a:t>de herbergier</a:t>
            </a:r>
          </a:p>
        </p:txBody>
      </p:sp>
      <p:sp>
        <p:nvSpPr>
          <p:cNvPr id="24" name="Tekstvak 23">
            <a:extLst>
              <a:ext uri="{FF2B5EF4-FFF2-40B4-BE49-F238E27FC236}">
                <a16:creationId xmlns:a16="http://schemas.microsoft.com/office/drawing/2014/main" id="{D0BD85DE-265A-4815-815C-071614B71579}"/>
              </a:ext>
            </a:extLst>
          </p:cNvPr>
          <p:cNvSpPr txBox="1"/>
          <p:nvPr/>
        </p:nvSpPr>
        <p:spPr>
          <a:xfrm>
            <a:off x="5489418" y="4160028"/>
            <a:ext cx="3362325" cy="923330"/>
          </a:xfrm>
          <a:prstGeom prst="rect">
            <a:avLst/>
          </a:prstGeom>
          <a:noFill/>
        </p:spPr>
        <p:txBody>
          <a:bodyPr wrap="square" rtlCol="0">
            <a:spAutoFit/>
          </a:bodyPr>
          <a:lstStyle/>
          <a:p>
            <a:r>
              <a:rPr lang="nl-NL" dirty="0"/>
              <a:t>de barmhartige Samaritaan</a:t>
            </a:r>
          </a:p>
          <a:p>
            <a:r>
              <a:rPr lang="nl-NL" dirty="0"/>
              <a:t>het slachtoffer</a:t>
            </a:r>
          </a:p>
          <a:p>
            <a:r>
              <a:rPr lang="nl-NL" dirty="0"/>
              <a:t>de ezel</a:t>
            </a:r>
          </a:p>
        </p:txBody>
      </p:sp>
    </p:spTree>
    <p:extLst>
      <p:ext uri="{BB962C8B-B14F-4D97-AF65-F5344CB8AC3E}">
        <p14:creationId xmlns:p14="http://schemas.microsoft.com/office/powerpoint/2010/main" val="347966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8341A93-9657-4A4C-B7C9-5187ECB2B15A}"/>
              </a:ext>
            </a:extLst>
          </p:cNvPr>
          <p:cNvPicPr>
            <a:picLocks noChangeAspect="1"/>
          </p:cNvPicPr>
          <p:nvPr/>
        </p:nvPicPr>
        <p:blipFill rotWithShape="1">
          <a:blip r:embed="rId2">
            <a:extLst>
              <a:ext uri="{28A0092B-C50C-407E-A947-70E740481C1C}">
                <a14:useLocalDpi xmlns:a14="http://schemas.microsoft.com/office/drawing/2010/main" val="0"/>
              </a:ext>
            </a:extLst>
          </a:blip>
          <a:srcRect l="68409" t="76889"/>
          <a:stretch/>
        </p:blipFill>
        <p:spPr>
          <a:xfrm>
            <a:off x="10657709" y="5273040"/>
            <a:ext cx="1534291" cy="1584960"/>
          </a:xfrm>
          <a:prstGeom prst="rect">
            <a:avLst/>
          </a:prstGeom>
        </p:spPr>
      </p:pic>
      <p:sp>
        <p:nvSpPr>
          <p:cNvPr id="2" name="Titel 1">
            <a:extLst>
              <a:ext uri="{FF2B5EF4-FFF2-40B4-BE49-F238E27FC236}">
                <a16:creationId xmlns:a16="http://schemas.microsoft.com/office/drawing/2014/main" id="{5FD0712E-BEF1-4A76-A166-11870CB18757}"/>
              </a:ext>
            </a:extLst>
          </p:cNvPr>
          <p:cNvSpPr>
            <a:spLocks noGrp="1"/>
          </p:cNvSpPr>
          <p:nvPr>
            <p:ph type="title"/>
          </p:nvPr>
        </p:nvSpPr>
        <p:spPr/>
        <p:txBody>
          <a:bodyPr/>
          <a:lstStyle/>
          <a:p>
            <a:r>
              <a:rPr lang="nl-NL" dirty="0">
                <a:latin typeface="Bebas Neue" panose="00000500000000000000" pitchFamily="2" charset="0"/>
              </a:rPr>
              <a:t>Opdracht 2  </a:t>
            </a:r>
            <a:r>
              <a:rPr lang="nl-NL" dirty="0">
                <a:solidFill>
                  <a:srgbClr val="ED7444"/>
                </a:solidFill>
                <a:latin typeface="Bebas Neue" panose="00000500000000000000" pitchFamily="2" charset="0"/>
              </a:rPr>
              <a:t>Lucas 10:30-35</a:t>
            </a:r>
          </a:p>
        </p:txBody>
      </p:sp>
      <p:sp>
        <p:nvSpPr>
          <p:cNvPr id="3" name="Tijdelijke aanduiding voor inhoud 2">
            <a:extLst>
              <a:ext uri="{FF2B5EF4-FFF2-40B4-BE49-F238E27FC236}">
                <a16:creationId xmlns:a16="http://schemas.microsoft.com/office/drawing/2014/main" id="{EB994714-F200-433A-8378-67A8DE261820}"/>
              </a:ext>
            </a:extLst>
          </p:cNvPr>
          <p:cNvSpPr>
            <a:spLocks noGrp="1"/>
          </p:cNvSpPr>
          <p:nvPr>
            <p:ph idx="1"/>
          </p:nvPr>
        </p:nvSpPr>
        <p:spPr>
          <a:xfrm>
            <a:off x="838200" y="1533525"/>
            <a:ext cx="9534525" cy="4959350"/>
          </a:xfrm>
        </p:spPr>
        <p:txBody>
          <a:bodyPr>
            <a:normAutofit fontScale="55000" lnSpcReduction="20000"/>
          </a:bodyPr>
          <a:lstStyle/>
          <a:p>
            <a:pPr marL="0" indent="0">
              <a:lnSpc>
                <a:spcPct val="120000"/>
              </a:lnSpc>
              <a:buNone/>
            </a:pPr>
            <a:r>
              <a:rPr lang="nl-NL" sz="3500" dirty="0">
                <a:latin typeface="Myriad Pro" panose="020B0503030403020204" pitchFamily="34" charset="0"/>
                <a:cs typeface="Myanmar Text" panose="020B0502040204020203" pitchFamily="34" charset="0"/>
              </a:rPr>
              <a:t>30. Toen vertelde Jezus hem het volgende: ‘Er was eens iemand die van Jeruzalem naar Jericho reisde en onderweg werd overvallen door rovers, die hem zijn kleren uittrokken, hem mishandelden en hem daarna halfdood achterlieten. </a:t>
            </a:r>
          </a:p>
          <a:p>
            <a:pPr marL="0" indent="0">
              <a:lnSpc>
                <a:spcPct val="120000"/>
              </a:lnSpc>
              <a:buNone/>
            </a:pPr>
            <a:r>
              <a:rPr lang="nl-NL" sz="3500" dirty="0">
                <a:latin typeface="Myriad Pro" panose="020B0503030403020204" pitchFamily="34" charset="0"/>
                <a:cs typeface="Myanmar Text" panose="020B0502040204020203" pitchFamily="34" charset="0"/>
              </a:rPr>
              <a:t>31. Toevallig kwam er een priester langs, maar toen hij het slachtoffer zag liggen, liep hij met een boog om hem heen. </a:t>
            </a:r>
          </a:p>
          <a:p>
            <a:pPr marL="0" indent="0">
              <a:lnSpc>
                <a:spcPct val="120000"/>
              </a:lnSpc>
              <a:buNone/>
            </a:pPr>
            <a:r>
              <a:rPr lang="nl-NL" sz="3500" dirty="0">
                <a:latin typeface="Myriad Pro" panose="020B0503030403020204" pitchFamily="34" charset="0"/>
                <a:cs typeface="Myanmar Text" panose="020B0502040204020203" pitchFamily="34" charset="0"/>
              </a:rPr>
              <a:t>32. Er kwam ook een Leviet langs, maar bij het zien van het slachtoffer liep ook hij met een boog om hem heen. </a:t>
            </a:r>
          </a:p>
          <a:p>
            <a:pPr marL="0" indent="0">
              <a:lnSpc>
                <a:spcPct val="120000"/>
              </a:lnSpc>
              <a:buNone/>
            </a:pPr>
            <a:r>
              <a:rPr lang="nl-NL" sz="3500" dirty="0">
                <a:latin typeface="Myriad Pro" panose="020B0503030403020204" pitchFamily="34" charset="0"/>
                <a:cs typeface="Myanmar Text" panose="020B0502040204020203" pitchFamily="34" charset="0"/>
              </a:rPr>
              <a:t>33. Een Samaritaan echter, die op reis was, kreeg medelijden toen hij hem zag liggen. </a:t>
            </a:r>
          </a:p>
          <a:p>
            <a:pPr marL="0" indent="0">
              <a:lnSpc>
                <a:spcPct val="120000"/>
              </a:lnSpc>
              <a:buNone/>
            </a:pPr>
            <a:r>
              <a:rPr lang="nl-NL" sz="3500" dirty="0">
                <a:latin typeface="Myriad Pro" panose="020B0503030403020204" pitchFamily="34" charset="0"/>
                <a:cs typeface="Myanmar Text" panose="020B0502040204020203" pitchFamily="34" charset="0"/>
              </a:rPr>
              <a:t>34. Hij ging naar de gewonde man toe, goot olie en wijn over zijn wonden en verbond ze. Hij zette hem op zijn eigen rijdier en bracht hem naar een logement, waar hij voor hem zorgde. </a:t>
            </a:r>
          </a:p>
          <a:p>
            <a:pPr marL="0" indent="0">
              <a:lnSpc>
                <a:spcPct val="120000"/>
              </a:lnSpc>
              <a:buNone/>
            </a:pPr>
            <a:r>
              <a:rPr lang="nl-NL" sz="3500" dirty="0">
                <a:latin typeface="Myriad Pro" panose="020B0503030403020204" pitchFamily="34" charset="0"/>
                <a:cs typeface="Myanmar Text" panose="020B0502040204020203" pitchFamily="34" charset="0"/>
              </a:rPr>
              <a:t>35. De volgende morgen gaf hij twee </a:t>
            </a:r>
            <a:r>
              <a:rPr lang="nl-NL" sz="3500" dirty="0" err="1">
                <a:latin typeface="Myriad Pro" panose="020B0503030403020204" pitchFamily="34" charset="0"/>
                <a:cs typeface="Myanmar Text" panose="020B0502040204020203" pitchFamily="34" charset="0"/>
              </a:rPr>
              <a:t>denarie</a:t>
            </a:r>
            <a:r>
              <a:rPr lang="nl-NL" sz="3500" dirty="0">
                <a:latin typeface="Myriad Pro" panose="020B0503030403020204" pitchFamily="34" charset="0"/>
                <a:cs typeface="Myanmar Text" panose="020B0502040204020203" pitchFamily="34" charset="0"/>
              </a:rPr>
              <a:t> aan de eigenaar en zei: “Zorg voor hem, en als u meer kosten moet maken, zal ik u die op mijn terugreis vergoeden.”</a:t>
            </a:r>
            <a:br>
              <a:rPr lang="nl-NL" sz="3500" dirty="0">
                <a:latin typeface="Myriad Pro" panose="020B0503030403020204" pitchFamily="34" charset="0"/>
                <a:cs typeface="Myanmar Text" panose="020B0502040204020203" pitchFamily="34" charset="0"/>
              </a:rPr>
            </a:br>
            <a:endParaRPr lang="nl-NL" sz="3500" dirty="0">
              <a:latin typeface="Myriad Pro" panose="020B0503030403020204" pitchFamily="34" charset="0"/>
              <a:cs typeface="Myanmar Text" panose="020B0502040204020203" pitchFamily="34" charset="0"/>
            </a:endParaRPr>
          </a:p>
          <a:p>
            <a:pPr marL="0" indent="0">
              <a:buNone/>
            </a:pPr>
            <a:r>
              <a:rPr lang="nl-NL" sz="2000" dirty="0">
                <a:latin typeface="Myriad Pro" panose="020B0503030403020204" pitchFamily="34" charset="0"/>
                <a:cs typeface="Myanmar Text" panose="020B0502040204020203" pitchFamily="34" charset="0"/>
              </a:rPr>
              <a:t>NBV © Nederlands Bijbelgenootschap 2004</a:t>
            </a:r>
          </a:p>
        </p:txBody>
      </p:sp>
      <p:pic>
        <p:nvPicPr>
          <p:cNvPr id="8" name="Afbeelding 7">
            <a:extLst>
              <a:ext uri="{FF2B5EF4-FFF2-40B4-BE49-F238E27FC236}">
                <a16:creationId xmlns:a16="http://schemas.microsoft.com/office/drawing/2014/main" id="{915EB174-926A-4194-B276-5ED5D2BBD038}"/>
              </a:ext>
            </a:extLst>
          </p:cNvPr>
          <p:cNvPicPr>
            <a:picLocks noChangeAspect="1"/>
          </p:cNvPicPr>
          <p:nvPr/>
        </p:nvPicPr>
        <p:blipFill rotWithShape="1">
          <a:blip r:embed="rId2">
            <a:extLst>
              <a:ext uri="{28A0092B-C50C-407E-A947-70E740481C1C}">
                <a14:useLocalDpi xmlns:a14="http://schemas.microsoft.com/office/drawing/2010/main" val="0"/>
              </a:ext>
            </a:extLst>
          </a:blip>
          <a:srcRect l="53556" t="20000" r="21968" b="54815"/>
          <a:stretch/>
        </p:blipFill>
        <p:spPr>
          <a:xfrm>
            <a:off x="10657709" y="0"/>
            <a:ext cx="1188721" cy="1727200"/>
          </a:xfrm>
          <a:prstGeom prst="rect">
            <a:avLst/>
          </a:prstGeom>
        </p:spPr>
      </p:pic>
    </p:spTree>
    <p:extLst>
      <p:ext uri="{BB962C8B-B14F-4D97-AF65-F5344CB8AC3E}">
        <p14:creationId xmlns:p14="http://schemas.microsoft.com/office/powerpoint/2010/main" val="245505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8341A93-9657-4A4C-B7C9-5187ECB2B15A}"/>
              </a:ext>
            </a:extLst>
          </p:cNvPr>
          <p:cNvPicPr>
            <a:picLocks noChangeAspect="1"/>
          </p:cNvPicPr>
          <p:nvPr/>
        </p:nvPicPr>
        <p:blipFill rotWithShape="1">
          <a:blip r:embed="rId2">
            <a:extLst>
              <a:ext uri="{28A0092B-C50C-407E-A947-70E740481C1C}">
                <a14:useLocalDpi xmlns:a14="http://schemas.microsoft.com/office/drawing/2010/main" val="0"/>
              </a:ext>
            </a:extLst>
          </a:blip>
          <a:srcRect l="68409" t="76889"/>
          <a:stretch/>
        </p:blipFill>
        <p:spPr>
          <a:xfrm>
            <a:off x="10657709" y="5273040"/>
            <a:ext cx="1534291" cy="1584960"/>
          </a:xfrm>
          <a:prstGeom prst="rect">
            <a:avLst/>
          </a:prstGeom>
        </p:spPr>
      </p:pic>
      <p:sp>
        <p:nvSpPr>
          <p:cNvPr id="2" name="Titel 1">
            <a:extLst>
              <a:ext uri="{FF2B5EF4-FFF2-40B4-BE49-F238E27FC236}">
                <a16:creationId xmlns:a16="http://schemas.microsoft.com/office/drawing/2014/main" id="{5FD0712E-BEF1-4A76-A166-11870CB18757}"/>
              </a:ext>
            </a:extLst>
          </p:cNvPr>
          <p:cNvSpPr>
            <a:spLocks noGrp="1"/>
          </p:cNvSpPr>
          <p:nvPr>
            <p:ph type="title"/>
          </p:nvPr>
        </p:nvSpPr>
        <p:spPr/>
        <p:txBody>
          <a:bodyPr/>
          <a:lstStyle/>
          <a:p>
            <a:r>
              <a:rPr lang="nl-NL" dirty="0">
                <a:latin typeface="Bebas Neue" panose="00000500000000000000" pitchFamily="2" charset="0"/>
              </a:rPr>
              <a:t>Opdracht 4  </a:t>
            </a:r>
            <a:r>
              <a:rPr lang="nl-NL" dirty="0">
                <a:solidFill>
                  <a:srgbClr val="ED7444"/>
                </a:solidFill>
                <a:latin typeface="Bebas Neue" panose="00000500000000000000" pitchFamily="2" charset="0"/>
              </a:rPr>
              <a:t>Christus en zijn schepping</a:t>
            </a:r>
          </a:p>
        </p:txBody>
      </p:sp>
      <p:sp>
        <p:nvSpPr>
          <p:cNvPr id="3" name="Tijdelijke aanduiding voor inhoud 2">
            <a:extLst>
              <a:ext uri="{FF2B5EF4-FFF2-40B4-BE49-F238E27FC236}">
                <a16:creationId xmlns:a16="http://schemas.microsoft.com/office/drawing/2014/main" id="{EB994714-F200-433A-8378-67A8DE261820}"/>
              </a:ext>
            </a:extLst>
          </p:cNvPr>
          <p:cNvSpPr>
            <a:spLocks noGrp="1"/>
          </p:cNvSpPr>
          <p:nvPr>
            <p:ph idx="1"/>
          </p:nvPr>
        </p:nvSpPr>
        <p:spPr/>
        <p:txBody>
          <a:bodyPr>
            <a:normAutofit fontScale="85000" lnSpcReduction="10000"/>
          </a:bodyPr>
          <a:lstStyle/>
          <a:p>
            <a:pPr marL="0" indent="0">
              <a:buNone/>
            </a:pPr>
            <a:r>
              <a:rPr lang="nl-NL" sz="3500" dirty="0">
                <a:latin typeface="Myriad Pro" panose="020B0503030403020204" pitchFamily="34" charset="0"/>
                <a:cs typeface="Myanmar Text" panose="020B0502040204020203" pitchFamily="34" charset="0"/>
              </a:rPr>
              <a:t>Beeld van God, de onzichtbare is hij, eerstgeborene van heel de schepping: in hem is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geschapen allen in de hemel en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op aarde, het zichtbare en het onzichtbare, vorsten en heersers, machten en krachten,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is door hem en voor hem geschapen.</a:t>
            </a:r>
          </a:p>
          <a:p>
            <a:pPr marL="0" indent="0">
              <a:buNone/>
            </a:pPr>
            <a:r>
              <a:rPr lang="nl-NL" sz="3500" dirty="0">
                <a:latin typeface="Myriad Pro" panose="020B0503030403020204" pitchFamily="34" charset="0"/>
                <a:cs typeface="Myanmar Text" panose="020B0502040204020203" pitchFamily="34" charset="0"/>
              </a:rPr>
              <a:t>Hij bestaat vóór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en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bestaat in hem. Hij is het hoofd van het lichaam, de kerk. Oorsprong is hij, eerstgeborene van de doden, om in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de eerste te zijn: </a:t>
            </a:r>
          </a:p>
          <a:p>
            <a:pPr marL="0" indent="0">
              <a:buNone/>
            </a:pPr>
            <a:r>
              <a:rPr lang="nl-NL" sz="3500" dirty="0">
                <a:latin typeface="Myriad Pro" panose="020B0503030403020204" pitchFamily="34" charset="0"/>
                <a:cs typeface="Myanmar Text" panose="020B0502040204020203" pitchFamily="34" charset="0"/>
              </a:rPr>
              <a:t>In hem heeft heel de volheid willen wonen en door hem en voor hem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met zich willen verzoenen,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op aarde en </a:t>
            </a:r>
            <a:r>
              <a:rPr lang="nl-NL" sz="3500" dirty="0">
                <a:solidFill>
                  <a:srgbClr val="66C0BE"/>
                </a:solidFill>
                <a:latin typeface="Myriad Pro" panose="020B0503030403020204" pitchFamily="34" charset="0"/>
                <a:cs typeface="Myanmar Text" panose="020B0502040204020203" pitchFamily="34" charset="0"/>
              </a:rPr>
              <a:t>alles</a:t>
            </a:r>
            <a:r>
              <a:rPr lang="nl-NL" sz="3500" dirty="0">
                <a:latin typeface="Myriad Pro" panose="020B0503030403020204" pitchFamily="34" charset="0"/>
                <a:cs typeface="Myanmar Text" panose="020B0502040204020203" pitchFamily="34" charset="0"/>
              </a:rPr>
              <a:t> in de hemel, door vrede te brengen met zijn bloed aan het kruis.</a:t>
            </a:r>
          </a:p>
          <a:p>
            <a:pPr marL="0" indent="0">
              <a:buNone/>
            </a:pPr>
            <a:r>
              <a:rPr lang="nl-NL" sz="2000" dirty="0">
                <a:latin typeface="Myriad Pro" panose="020B0503030403020204" pitchFamily="34" charset="0"/>
                <a:cs typeface="Myanmar Text" panose="020B0502040204020203" pitchFamily="34" charset="0"/>
              </a:rPr>
              <a:t>Kolossenzen 1:15-20 (NBV © Nederlands Bijbelgenootschap 2004)</a:t>
            </a:r>
          </a:p>
        </p:txBody>
      </p:sp>
      <p:pic>
        <p:nvPicPr>
          <p:cNvPr id="8" name="Afbeelding 7">
            <a:extLst>
              <a:ext uri="{FF2B5EF4-FFF2-40B4-BE49-F238E27FC236}">
                <a16:creationId xmlns:a16="http://schemas.microsoft.com/office/drawing/2014/main" id="{915EB174-926A-4194-B276-5ED5D2BBD038}"/>
              </a:ext>
            </a:extLst>
          </p:cNvPr>
          <p:cNvPicPr>
            <a:picLocks noChangeAspect="1"/>
          </p:cNvPicPr>
          <p:nvPr/>
        </p:nvPicPr>
        <p:blipFill rotWithShape="1">
          <a:blip r:embed="rId2">
            <a:extLst>
              <a:ext uri="{28A0092B-C50C-407E-A947-70E740481C1C}">
                <a14:useLocalDpi xmlns:a14="http://schemas.microsoft.com/office/drawing/2010/main" val="0"/>
              </a:ext>
            </a:extLst>
          </a:blip>
          <a:srcRect l="53556" t="20000" r="21968" b="54815"/>
          <a:stretch/>
        </p:blipFill>
        <p:spPr>
          <a:xfrm>
            <a:off x="10657709" y="0"/>
            <a:ext cx="1188721" cy="1727200"/>
          </a:xfrm>
          <a:prstGeom prst="rect">
            <a:avLst/>
          </a:prstGeom>
        </p:spPr>
      </p:pic>
    </p:spTree>
    <p:extLst>
      <p:ext uri="{BB962C8B-B14F-4D97-AF65-F5344CB8AC3E}">
        <p14:creationId xmlns:p14="http://schemas.microsoft.com/office/powerpoint/2010/main" val="100284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202E3-CE54-49BC-A8E2-1881A4394DB7}"/>
              </a:ext>
            </a:extLst>
          </p:cNvPr>
          <p:cNvSpPr>
            <a:spLocks noGrp="1"/>
          </p:cNvSpPr>
          <p:nvPr>
            <p:ph type="title"/>
          </p:nvPr>
        </p:nvSpPr>
        <p:spPr>
          <a:xfrm>
            <a:off x="1124527" y="431626"/>
            <a:ext cx="10515600" cy="1325563"/>
          </a:xfrm>
        </p:spPr>
        <p:txBody>
          <a:bodyPr/>
          <a:lstStyle/>
          <a:p>
            <a:pPr algn="ctr"/>
            <a:r>
              <a:rPr lang="nl-NL" dirty="0">
                <a:latin typeface="Bebas Neue" panose="00000500000000000000" pitchFamily="2" charset="0"/>
              </a:rPr>
              <a:t>Opdracht 4   </a:t>
            </a:r>
            <a:r>
              <a:rPr lang="nl-NL" dirty="0">
                <a:solidFill>
                  <a:srgbClr val="66C0BE"/>
                </a:solidFill>
                <a:latin typeface="Bebas Neue" panose="00000500000000000000" pitchFamily="2" charset="0"/>
              </a:rPr>
              <a:t>Christus en zijn schepping</a:t>
            </a:r>
          </a:p>
        </p:txBody>
      </p:sp>
      <p:sp>
        <p:nvSpPr>
          <p:cNvPr id="3" name="Tijdelijke aanduiding voor inhoud 2">
            <a:extLst>
              <a:ext uri="{FF2B5EF4-FFF2-40B4-BE49-F238E27FC236}">
                <a16:creationId xmlns:a16="http://schemas.microsoft.com/office/drawing/2014/main" id="{C0D0EC91-F476-4468-B0C1-5618A2A8566E}"/>
              </a:ext>
            </a:extLst>
          </p:cNvPr>
          <p:cNvSpPr>
            <a:spLocks noGrp="1"/>
          </p:cNvSpPr>
          <p:nvPr>
            <p:ph idx="1"/>
          </p:nvPr>
        </p:nvSpPr>
        <p:spPr>
          <a:xfrm>
            <a:off x="838200" y="1980325"/>
            <a:ext cx="10515600" cy="4351338"/>
          </a:xfrm>
        </p:spPr>
        <p:txBody>
          <a:bodyPr>
            <a:normAutofit lnSpcReduction="10000"/>
          </a:bodyPr>
          <a:lstStyle/>
          <a:p>
            <a:pPr marL="0" indent="0">
              <a:buNone/>
            </a:pPr>
            <a:r>
              <a:rPr lang="nl-NL" dirty="0">
                <a:latin typeface="Myriad Pro" panose="020B0503030403020204" pitchFamily="34" charset="0"/>
              </a:rPr>
              <a:t>Want God had de </a:t>
            </a:r>
            <a:r>
              <a:rPr lang="nl-NL" dirty="0">
                <a:solidFill>
                  <a:srgbClr val="ED7444"/>
                </a:solidFill>
                <a:latin typeface="Myriad Pro" panose="020B0503030403020204" pitchFamily="34" charset="0"/>
              </a:rPr>
              <a:t>WERELD</a:t>
            </a:r>
            <a:r>
              <a:rPr lang="nl-NL" dirty="0">
                <a:latin typeface="Myriad Pro" panose="020B0503030403020204" pitchFamily="34" charset="0"/>
              </a:rPr>
              <a:t> zo lief, dat Hij zijn enige Zoon heeft gegeven, opdat iedereen die in Hem gelooft, niet verloren gaat, maar eeuwig leven heeft.  (Joh 2:16) </a:t>
            </a:r>
          </a:p>
          <a:p>
            <a:pPr marL="0" indent="0">
              <a:buNone/>
            </a:pPr>
            <a:r>
              <a:rPr lang="nl-NL" dirty="0">
                <a:latin typeface="Myriad Pro" panose="020B0503030403020204" pitchFamily="34" charset="0"/>
              </a:rPr>
              <a:t>In het Grieks staat er, God had de </a:t>
            </a:r>
            <a:r>
              <a:rPr lang="nl-NL" dirty="0">
                <a:solidFill>
                  <a:srgbClr val="ED7444"/>
                </a:solidFill>
                <a:latin typeface="Myriad Pro" panose="020B0503030403020204" pitchFamily="34" charset="0"/>
              </a:rPr>
              <a:t>Kosmos</a:t>
            </a:r>
            <a:r>
              <a:rPr lang="nl-NL" dirty="0">
                <a:latin typeface="Myriad Pro" panose="020B0503030403020204" pitchFamily="34" charset="0"/>
              </a:rPr>
              <a:t> zo lief en de gebruikelijke betekenis van kosmos is het universum. </a:t>
            </a:r>
          </a:p>
          <a:p>
            <a:pPr marL="0" indent="0">
              <a:buNone/>
            </a:pPr>
            <a:r>
              <a:rPr lang="nl-NL" dirty="0">
                <a:latin typeface="Myriad Pro" panose="020B0503030403020204" pitchFamily="34" charset="0"/>
              </a:rPr>
              <a:t>Na de zondvloed geeft God de belofte van verlossing aan Noach, zijn nakomelingen en ook voor  ‘</a:t>
            </a:r>
            <a:r>
              <a:rPr lang="nl-NL" dirty="0">
                <a:solidFill>
                  <a:srgbClr val="ED7444"/>
                </a:solidFill>
                <a:latin typeface="Myriad Pro" panose="020B0503030403020204" pitchFamily="34" charset="0"/>
              </a:rPr>
              <a:t>alle levende wezens</a:t>
            </a:r>
            <a:r>
              <a:rPr lang="nl-NL" dirty="0">
                <a:latin typeface="Myriad Pro" panose="020B0503030403020204" pitchFamily="34" charset="0"/>
              </a:rPr>
              <a:t>’ (Genesis 9:10).</a:t>
            </a:r>
          </a:p>
          <a:p>
            <a:pPr marL="0" indent="0">
              <a:buNone/>
            </a:pPr>
            <a:r>
              <a:rPr lang="nl-NL" dirty="0">
                <a:latin typeface="Myriad Pro" panose="020B0503030403020204" pitchFamily="34" charset="0"/>
              </a:rPr>
              <a:t>Toen Jezus stierf aan het kruis, deed Hij dit om </a:t>
            </a:r>
            <a:r>
              <a:rPr lang="nl-NL" dirty="0">
                <a:solidFill>
                  <a:srgbClr val="ED7444"/>
                </a:solidFill>
                <a:latin typeface="Myriad Pro" panose="020B0503030403020204" pitchFamily="34" charset="0"/>
              </a:rPr>
              <a:t>ALLE</a:t>
            </a:r>
            <a:r>
              <a:rPr lang="nl-NL" dirty="0">
                <a:latin typeface="Myriad Pro" panose="020B0503030403020204" pitchFamily="34" charset="0"/>
              </a:rPr>
              <a:t> relaties te herstellen die door de zondvloed kapot waren gegaan. De schepper werd gekruisigd, om zo de relatie met de </a:t>
            </a:r>
            <a:r>
              <a:rPr lang="nl-NL" dirty="0">
                <a:solidFill>
                  <a:srgbClr val="ED7444"/>
                </a:solidFill>
                <a:latin typeface="Myriad Pro" panose="020B0503030403020204" pitchFamily="34" charset="0"/>
              </a:rPr>
              <a:t>hele schepping</a:t>
            </a:r>
            <a:r>
              <a:rPr lang="nl-NL" dirty="0">
                <a:latin typeface="Myriad Pro" panose="020B0503030403020204" pitchFamily="34" charset="0"/>
              </a:rPr>
              <a:t>, die in liefde was geschapen en onderhouden, weer te herstellen. </a:t>
            </a:r>
          </a:p>
          <a:p>
            <a:pPr marL="0" indent="0">
              <a:buNone/>
            </a:pPr>
            <a:endParaRPr lang="nl-NL" dirty="0">
              <a:latin typeface="Myriad Pro" panose="020B0503030403020204" pitchFamily="34" charset="0"/>
            </a:endParaRPr>
          </a:p>
        </p:txBody>
      </p:sp>
      <p:pic>
        <p:nvPicPr>
          <p:cNvPr id="4" name="Afbeelding 3" descr="Afbeelding met tekst, illustratie&#10;&#10;Automatisch gegenereerde beschrijving">
            <a:extLst>
              <a:ext uri="{FF2B5EF4-FFF2-40B4-BE49-F238E27FC236}">
                <a16:creationId xmlns:a16="http://schemas.microsoft.com/office/drawing/2014/main" id="{FF5C1346-7BB0-493C-8DFB-B677C3476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 y="79667"/>
            <a:ext cx="2572512" cy="1658112"/>
          </a:xfrm>
          <a:prstGeom prst="rect">
            <a:avLst/>
          </a:prstGeom>
        </p:spPr>
      </p:pic>
    </p:spTree>
    <p:extLst>
      <p:ext uri="{BB962C8B-B14F-4D97-AF65-F5344CB8AC3E}">
        <p14:creationId xmlns:p14="http://schemas.microsoft.com/office/powerpoint/2010/main" val="352452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43857-2977-43DA-B8E1-33DE58C7949D}"/>
              </a:ext>
            </a:extLst>
          </p:cNvPr>
          <p:cNvSpPr>
            <a:spLocks noGrp="1"/>
          </p:cNvSpPr>
          <p:nvPr>
            <p:ph type="title"/>
          </p:nvPr>
        </p:nvSpPr>
        <p:spPr/>
        <p:txBody>
          <a:bodyPr/>
          <a:lstStyle/>
          <a:p>
            <a:endParaRPr lang="nl-NL" dirty="0">
              <a:latin typeface="Bebas Neue" panose="00000500000000000000" pitchFamily="2" charset="0"/>
            </a:endParaRPr>
          </a:p>
        </p:txBody>
      </p:sp>
      <p:sp>
        <p:nvSpPr>
          <p:cNvPr id="3" name="Tijdelijke aanduiding voor inhoud 2">
            <a:extLst>
              <a:ext uri="{FF2B5EF4-FFF2-40B4-BE49-F238E27FC236}">
                <a16:creationId xmlns:a16="http://schemas.microsoft.com/office/drawing/2014/main" id="{F5EA457B-68E9-456F-8124-C9EF2F3B234E}"/>
              </a:ext>
            </a:extLst>
          </p:cNvPr>
          <p:cNvSpPr>
            <a:spLocks noGrp="1"/>
          </p:cNvSpPr>
          <p:nvPr>
            <p:ph idx="1"/>
          </p:nvPr>
        </p:nvSpPr>
        <p:spPr/>
        <p:txBody>
          <a:bodyPr/>
          <a:lstStyle/>
          <a:p>
            <a:endParaRPr lang="nl-NL"/>
          </a:p>
        </p:txBody>
      </p:sp>
      <p:pic>
        <p:nvPicPr>
          <p:cNvPr id="4" name="Afbeelding 3" descr="Afbeelding met tekst, illustratie&#10;&#10;Automatisch gegenereerde beschrijving">
            <a:extLst>
              <a:ext uri="{FF2B5EF4-FFF2-40B4-BE49-F238E27FC236}">
                <a16:creationId xmlns:a16="http://schemas.microsoft.com/office/drawing/2014/main" id="{4503F120-0D1D-4B6A-9265-3F35DDE8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64" y="4915298"/>
            <a:ext cx="2572512" cy="1658112"/>
          </a:xfrm>
          <a:prstGeom prst="rect">
            <a:avLst/>
          </a:prstGeom>
        </p:spPr>
      </p:pic>
      <p:pic>
        <p:nvPicPr>
          <p:cNvPr id="5" name="Afbeelding 4" descr="Afbeelding met tekst, uitrusting&#10;&#10;Automatisch gegenereerde beschrijving">
            <a:extLst>
              <a:ext uri="{FF2B5EF4-FFF2-40B4-BE49-F238E27FC236}">
                <a16:creationId xmlns:a16="http://schemas.microsoft.com/office/drawing/2014/main" id="{29EA0316-580C-4E54-B28B-31A3A7457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756" y="80644"/>
            <a:ext cx="3777979" cy="1528413"/>
          </a:xfrm>
          <a:prstGeom prst="rect">
            <a:avLst/>
          </a:prstGeom>
        </p:spPr>
      </p:pic>
    </p:spTree>
    <p:extLst>
      <p:ext uri="{BB962C8B-B14F-4D97-AF65-F5344CB8AC3E}">
        <p14:creationId xmlns:p14="http://schemas.microsoft.com/office/powerpoint/2010/main" val="5781749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DCF251A345B4AA5EB6267175F324C" ma:contentTypeVersion="11" ma:contentTypeDescription="Een nieuw document maken." ma:contentTypeScope="" ma:versionID="f669aef987a73ccb0f2fb6cf040c18cc">
  <xsd:schema xmlns:xsd="http://www.w3.org/2001/XMLSchema" xmlns:xs="http://www.w3.org/2001/XMLSchema" xmlns:p="http://schemas.microsoft.com/office/2006/metadata/properties" xmlns:ns2="8ec476fe-66e9-40c1-bb96-c72bdf424a21" xmlns:ns3="6919fc7c-3929-4553-8298-c4ed635f365a" targetNamespace="http://schemas.microsoft.com/office/2006/metadata/properties" ma:root="true" ma:fieldsID="09a5b25a6fbcae418f5c6d3337a106c6" ns2:_="" ns3:_="">
    <xsd:import namespace="8ec476fe-66e9-40c1-bb96-c72bdf424a21"/>
    <xsd:import namespace="6919fc7c-3929-4553-8298-c4ed635f36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476fe-66e9-40c1-bb96-c72bdf424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19fc7c-3929-4553-8298-c4ed635f365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5DEF4-11E1-458A-8167-6DCB29025577}">
  <ds:schemaRefs>
    <ds:schemaRef ds:uri="http://schemas.microsoft.com/sharepoint/v3/contenttype/forms"/>
  </ds:schemaRefs>
</ds:datastoreItem>
</file>

<file path=customXml/itemProps2.xml><?xml version="1.0" encoding="utf-8"?>
<ds:datastoreItem xmlns:ds="http://schemas.openxmlformats.org/officeDocument/2006/customXml" ds:itemID="{B701189F-3946-4CEA-A0D4-BC827A07410F}">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6919fc7c-3929-4553-8298-c4ed635f365a"/>
    <ds:schemaRef ds:uri="8ec476fe-66e9-40c1-bb96-c72bdf424a21"/>
    <ds:schemaRef ds:uri="http://www.w3.org/XML/1998/namespace"/>
  </ds:schemaRefs>
</ds:datastoreItem>
</file>

<file path=customXml/itemProps3.xml><?xml version="1.0" encoding="utf-8"?>
<ds:datastoreItem xmlns:ds="http://schemas.openxmlformats.org/officeDocument/2006/customXml" ds:itemID="{712903DD-3658-4B53-8560-42E587FF6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476fe-66e9-40c1-bb96-c72bdf424a21"/>
    <ds:schemaRef ds:uri="6919fc7c-3929-4553-8298-c4ed635f3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TotalTime>
  <Words>506</Words>
  <Application>Microsoft Office PowerPoint</Application>
  <PresentationFormat>Breedbeeld</PresentationFormat>
  <Paragraphs>28</Paragraphs>
  <Slides>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Bebas Neue</vt:lpstr>
      <vt:lpstr>Calibri</vt:lpstr>
      <vt:lpstr>Calibri Light</vt:lpstr>
      <vt:lpstr>Myriad Pro</vt:lpstr>
      <vt:lpstr>Kantoorthema</vt:lpstr>
      <vt:lpstr>Micha Cursus</vt:lpstr>
      <vt:lpstr>Opdracht 2  Rollenspel</vt:lpstr>
      <vt:lpstr>Opdracht 2  Lucas 10:30-35</vt:lpstr>
      <vt:lpstr>Opdracht 4  Christus en zijn schepping</vt:lpstr>
      <vt:lpstr>Opdracht 4   Christus en zijn schepping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 Cursus</dc:title>
  <dc:creator>Miriam Jongeneel</dc:creator>
  <cp:lastModifiedBy>Marian van Zutven</cp:lastModifiedBy>
  <cp:revision>1</cp:revision>
  <dcterms:created xsi:type="dcterms:W3CDTF">2021-01-18T11:03:43Z</dcterms:created>
  <dcterms:modified xsi:type="dcterms:W3CDTF">2021-02-22T11:22:44Z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0x0101002D4DCF251A345B4AA5EB6267175F324C</vt:lpwstr>
  </property>
</Properties>
</file>