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sldIdLst>
    <p:sldId id="256" r:id="rId5"/>
    <p:sldId id="257" r:id="rId6"/>
    <p:sldId id="261" r:id="rId7"/>
    <p:sldId id="258" r:id="rId8"/>
    <p:sldId id="259" r:id="rId9"/>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C0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3AC6B63-7D47-4951-B4F1-1D879A096B9E}" v="6" dt="2021-01-11T14:35:57.311"/>
    <p1510:client id="{46C6759B-93F4-45BA-829B-8C56193BCEA8}" v="1" dt="2021-01-11T15:25:11.08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80" d="100"/>
          <a:sy n="80" d="100"/>
        </p:scale>
        <p:origin x="100" y="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viewProps" Target="viewProps.xml"/><Relationship Id="rId5" Type="http://schemas.openxmlformats.org/officeDocument/2006/relationships/slide" Target="slides/slide1.xml"/><Relationship Id="rId15" Type="http://schemas.microsoft.com/office/2015/10/relationships/revisionInfo" Target="revisionInfo.xml"/><Relationship Id="rId10"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emarthe Westerbeek" userId="a359bb0f-46ad-4b00-82bd-43884d69bdda" providerId="ADAL" clId="{46C6759B-93F4-45BA-829B-8C56193BCEA8}"/>
    <pc:docChg chg="modSld">
      <pc:chgData name="Annemarthe Westerbeek" userId="a359bb0f-46ad-4b00-82bd-43884d69bdda" providerId="ADAL" clId="{46C6759B-93F4-45BA-829B-8C56193BCEA8}" dt="2021-01-11T15:25:21.151" v="3" actId="1076"/>
      <pc:docMkLst>
        <pc:docMk/>
      </pc:docMkLst>
      <pc:sldChg chg="addSp modSp mod">
        <pc:chgData name="Annemarthe Westerbeek" userId="a359bb0f-46ad-4b00-82bd-43884d69bdda" providerId="ADAL" clId="{46C6759B-93F4-45BA-829B-8C56193BCEA8}" dt="2021-01-11T15:25:21.151" v="3" actId="1076"/>
        <pc:sldMkLst>
          <pc:docMk/>
          <pc:sldMk cId="3524520346" sldId="259"/>
        </pc:sldMkLst>
        <pc:picChg chg="add mod">
          <ac:chgData name="Annemarthe Westerbeek" userId="a359bb0f-46ad-4b00-82bd-43884d69bdda" providerId="ADAL" clId="{46C6759B-93F4-45BA-829B-8C56193BCEA8}" dt="2021-01-11T15:25:21.151" v="3" actId="1076"/>
          <ac:picMkLst>
            <pc:docMk/>
            <pc:sldMk cId="3524520346" sldId="259"/>
            <ac:picMk id="5" creationId="{6A482147-54D1-47F0-95DD-7CFD26DDE32C}"/>
          </ac:picMkLst>
        </pc:picChg>
      </pc:sldChg>
    </pc:docChg>
  </pc:docChgLst>
  <pc:docChgLst>
    <pc:chgData name="Miriam Jongeneel" userId="63405c8e-9353-4780-a7ca-50c62c8e1572" providerId="ADAL" clId="{856D9562-AF34-4900-B559-C995B76B25E7}"/>
    <pc:docChg chg="modSld">
      <pc:chgData name="Miriam Jongeneel" userId="63405c8e-9353-4780-a7ca-50c62c8e1572" providerId="ADAL" clId="{856D9562-AF34-4900-B559-C995B76B25E7}" dt="2021-01-11T15:41:46.844" v="9" actId="1076"/>
      <pc:docMkLst>
        <pc:docMk/>
      </pc:docMkLst>
      <pc:sldChg chg="modSp mod">
        <pc:chgData name="Miriam Jongeneel" userId="63405c8e-9353-4780-a7ca-50c62c8e1572" providerId="ADAL" clId="{856D9562-AF34-4900-B559-C995B76B25E7}" dt="2021-01-11T15:41:46.844" v="9" actId="1076"/>
        <pc:sldMkLst>
          <pc:docMk/>
          <pc:sldMk cId="3524520346" sldId="259"/>
        </pc:sldMkLst>
        <pc:spChg chg="mod">
          <ac:chgData name="Miriam Jongeneel" userId="63405c8e-9353-4780-a7ca-50c62c8e1572" providerId="ADAL" clId="{856D9562-AF34-4900-B559-C995B76B25E7}" dt="2021-01-11T15:41:30.508" v="8" actId="20577"/>
          <ac:spMkLst>
            <pc:docMk/>
            <pc:sldMk cId="3524520346" sldId="259"/>
            <ac:spMk id="3" creationId="{C0D0EC91-F476-4468-B0C1-5618A2A8566E}"/>
          </ac:spMkLst>
        </pc:spChg>
        <pc:picChg chg="mod">
          <ac:chgData name="Miriam Jongeneel" userId="63405c8e-9353-4780-a7ca-50c62c8e1572" providerId="ADAL" clId="{856D9562-AF34-4900-B559-C995B76B25E7}" dt="2021-01-11T15:41:46.844" v="9" actId="1076"/>
          <ac:picMkLst>
            <pc:docMk/>
            <pc:sldMk cId="3524520346" sldId="259"/>
            <ac:picMk id="4" creationId="{FF5C1346-7BB0-493C-8DFB-B677C34768B2}"/>
          </ac:picMkLst>
        </pc:picChg>
        <pc:picChg chg="mod">
          <ac:chgData name="Miriam Jongeneel" userId="63405c8e-9353-4780-a7ca-50c62c8e1572" providerId="ADAL" clId="{856D9562-AF34-4900-B559-C995B76B25E7}" dt="2021-01-11T15:41:27.820" v="7" actId="1076"/>
          <ac:picMkLst>
            <pc:docMk/>
            <pc:sldMk cId="3524520346" sldId="259"/>
            <ac:picMk id="5" creationId="{6A482147-54D1-47F0-95DD-7CFD26DDE32C}"/>
          </ac:picMkLst>
        </pc:picChg>
      </pc:sldChg>
      <pc:sldChg chg="modSp mod">
        <pc:chgData name="Miriam Jongeneel" userId="63405c8e-9353-4780-a7ca-50c62c8e1572" providerId="ADAL" clId="{856D9562-AF34-4900-B559-C995B76B25E7}" dt="2021-01-11T15:40:48.516" v="6" actId="1076"/>
        <pc:sldMkLst>
          <pc:docMk/>
          <pc:sldMk cId="3479660307" sldId="261"/>
        </pc:sldMkLst>
        <pc:spChg chg="mod">
          <ac:chgData name="Miriam Jongeneel" userId="63405c8e-9353-4780-a7ca-50c62c8e1572" providerId="ADAL" clId="{856D9562-AF34-4900-B559-C995B76B25E7}" dt="2021-01-11T15:40:48.516" v="6" actId="1076"/>
          <ac:spMkLst>
            <pc:docMk/>
            <pc:sldMk cId="3479660307" sldId="261"/>
            <ac:spMk id="9" creationId="{D2D1B304-1309-492A-B8F9-BC8D3476F1D4}"/>
          </ac:spMkLst>
        </pc:spChg>
      </pc:sldChg>
    </pc:docChg>
  </pc:docChgLst>
  <pc:docChgLst>
    <pc:chgData name="Miriam Jongeneel" userId="63405c8e-9353-4780-a7ca-50c62c8e1572" providerId="ADAL" clId="{33AC6B63-7D47-4951-B4F1-1D879A096B9E}"/>
    <pc:docChg chg="custSel delSld modSld sldOrd">
      <pc:chgData name="Miriam Jongeneel" userId="63405c8e-9353-4780-a7ca-50c62c8e1572" providerId="ADAL" clId="{33AC6B63-7D47-4951-B4F1-1D879A096B9E}" dt="2021-01-11T14:37:57.676" v="1119" actId="2696"/>
      <pc:docMkLst>
        <pc:docMk/>
      </pc:docMkLst>
      <pc:sldChg chg="modSp mod">
        <pc:chgData name="Miriam Jongeneel" userId="63405c8e-9353-4780-a7ca-50c62c8e1572" providerId="ADAL" clId="{33AC6B63-7D47-4951-B4F1-1D879A096B9E}" dt="2021-01-11T14:11:27.032" v="12" actId="20577"/>
        <pc:sldMkLst>
          <pc:docMk/>
          <pc:sldMk cId="3159998349" sldId="256"/>
        </pc:sldMkLst>
        <pc:spChg chg="mod">
          <ac:chgData name="Miriam Jongeneel" userId="63405c8e-9353-4780-a7ca-50c62c8e1572" providerId="ADAL" clId="{33AC6B63-7D47-4951-B4F1-1D879A096B9E}" dt="2021-01-11T14:11:27.032" v="12" actId="20577"/>
          <ac:spMkLst>
            <pc:docMk/>
            <pc:sldMk cId="3159998349" sldId="256"/>
            <ac:spMk id="3" creationId="{325987E6-8673-4CD4-B40D-257AF6D3073D}"/>
          </ac:spMkLst>
        </pc:spChg>
      </pc:sldChg>
      <pc:sldChg chg="addSp delSp modSp mod ord">
        <pc:chgData name="Miriam Jongeneel" userId="63405c8e-9353-4780-a7ca-50c62c8e1572" providerId="ADAL" clId="{33AC6B63-7D47-4951-B4F1-1D879A096B9E}" dt="2021-01-11T14:35:58.558" v="1096" actId="1076"/>
        <pc:sldMkLst>
          <pc:docMk/>
          <pc:sldMk cId="2455055639" sldId="257"/>
        </pc:sldMkLst>
        <pc:spChg chg="mod">
          <ac:chgData name="Miriam Jongeneel" userId="63405c8e-9353-4780-a7ca-50c62c8e1572" providerId="ADAL" clId="{33AC6B63-7D47-4951-B4F1-1D879A096B9E}" dt="2021-01-11T14:26:20.126" v="257" actId="207"/>
          <ac:spMkLst>
            <pc:docMk/>
            <pc:sldMk cId="2455055639" sldId="257"/>
            <ac:spMk id="2" creationId="{5FD0712E-BEF1-4A76-A166-11870CB18757}"/>
          </ac:spMkLst>
        </pc:spChg>
        <pc:spChg chg="mod">
          <ac:chgData name="Miriam Jongeneel" userId="63405c8e-9353-4780-a7ca-50c62c8e1572" providerId="ADAL" clId="{33AC6B63-7D47-4951-B4F1-1D879A096B9E}" dt="2021-01-11T14:35:32.209" v="1090" actId="404"/>
          <ac:spMkLst>
            <pc:docMk/>
            <pc:sldMk cId="2455055639" sldId="257"/>
            <ac:spMk id="3" creationId="{EB994714-F200-433A-8378-67A8DE261820}"/>
          </ac:spMkLst>
        </pc:spChg>
        <pc:spChg chg="add mod">
          <ac:chgData name="Miriam Jongeneel" userId="63405c8e-9353-4780-a7ca-50c62c8e1572" providerId="ADAL" clId="{33AC6B63-7D47-4951-B4F1-1D879A096B9E}" dt="2021-01-11T14:14:27.301" v="25" actId="21"/>
          <ac:spMkLst>
            <pc:docMk/>
            <pc:sldMk cId="2455055639" sldId="257"/>
            <ac:spMk id="5" creationId="{F0F3FDE9-C5F2-4B81-8105-18C89ED03007}"/>
          </ac:spMkLst>
        </pc:spChg>
        <pc:spChg chg="add del">
          <ac:chgData name="Miriam Jongeneel" userId="63405c8e-9353-4780-a7ca-50c62c8e1572" providerId="ADAL" clId="{33AC6B63-7D47-4951-B4F1-1D879A096B9E}" dt="2021-01-11T14:17:03.085" v="112"/>
          <ac:spMkLst>
            <pc:docMk/>
            <pc:sldMk cId="2455055639" sldId="257"/>
            <ac:spMk id="6" creationId="{3F6F8A0F-263C-4EA9-A887-5D1AD037F93A}"/>
          </ac:spMkLst>
        </pc:spChg>
        <pc:picChg chg="del mod">
          <ac:chgData name="Miriam Jongeneel" userId="63405c8e-9353-4780-a7ca-50c62c8e1572" providerId="ADAL" clId="{33AC6B63-7D47-4951-B4F1-1D879A096B9E}" dt="2021-01-11T14:35:47.211" v="1092" actId="21"/>
          <ac:picMkLst>
            <pc:docMk/>
            <pc:sldMk cId="2455055639" sldId="257"/>
            <ac:picMk id="4" creationId="{D60CC1B6-EDA1-4D5C-9026-BE4306DC472A}"/>
          </ac:picMkLst>
        </pc:picChg>
        <pc:picChg chg="add mod">
          <ac:chgData name="Miriam Jongeneel" userId="63405c8e-9353-4780-a7ca-50c62c8e1572" providerId="ADAL" clId="{33AC6B63-7D47-4951-B4F1-1D879A096B9E}" dt="2021-01-11T14:35:58.558" v="1096" actId="1076"/>
          <ac:picMkLst>
            <pc:docMk/>
            <pc:sldMk cId="2455055639" sldId="257"/>
            <ac:picMk id="7" creationId="{7D9F2279-BB05-4382-958C-A51626734C99}"/>
          </ac:picMkLst>
        </pc:picChg>
      </pc:sldChg>
      <pc:sldChg chg="modSp mod ord">
        <pc:chgData name="Miriam Jongeneel" userId="63405c8e-9353-4780-a7ca-50c62c8e1572" providerId="ADAL" clId="{33AC6B63-7D47-4951-B4F1-1D879A096B9E}" dt="2021-01-11T14:32:46.245" v="972" actId="1076"/>
        <pc:sldMkLst>
          <pc:docMk/>
          <pc:sldMk cId="3127323093" sldId="258"/>
        </pc:sldMkLst>
        <pc:spChg chg="mod">
          <ac:chgData name="Miriam Jongeneel" userId="63405c8e-9353-4780-a7ca-50c62c8e1572" providerId="ADAL" clId="{33AC6B63-7D47-4951-B4F1-1D879A096B9E}" dt="2021-01-11T14:26:30.118" v="259" actId="20577"/>
          <ac:spMkLst>
            <pc:docMk/>
            <pc:sldMk cId="3127323093" sldId="258"/>
            <ac:spMk id="2" creationId="{169D4057-F18B-4046-8853-C487A61A933D}"/>
          </ac:spMkLst>
        </pc:spChg>
        <pc:spChg chg="mod">
          <ac:chgData name="Miriam Jongeneel" userId="63405c8e-9353-4780-a7ca-50c62c8e1572" providerId="ADAL" clId="{33AC6B63-7D47-4951-B4F1-1D879A096B9E}" dt="2021-01-11T14:32:42.406" v="971" actId="113"/>
          <ac:spMkLst>
            <pc:docMk/>
            <pc:sldMk cId="3127323093" sldId="258"/>
            <ac:spMk id="3" creationId="{CB8BBC91-9E9F-498E-94D8-AE226C501BFF}"/>
          </ac:spMkLst>
        </pc:spChg>
        <pc:picChg chg="mod ord">
          <ac:chgData name="Miriam Jongeneel" userId="63405c8e-9353-4780-a7ca-50c62c8e1572" providerId="ADAL" clId="{33AC6B63-7D47-4951-B4F1-1D879A096B9E}" dt="2021-01-11T14:32:46.245" v="972" actId="1076"/>
          <ac:picMkLst>
            <pc:docMk/>
            <pc:sldMk cId="3127323093" sldId="258"/>
            <ac:picMk id="4" creationId="{E5A91819-CD36-4644-9641-F441CCDF4959}"/>
          </ac:picMkLst>
        </pc:picChg>
      </pc:sldChg>
      <pc:sldChg chg="addSp delSp modSp mod ord">
        <pc:chgData name="Miriam Jongeneel" userId="63405c8e-9353-4780-a7ca-50c62c8e1572" providerId="ADAL" clId="{33AC6B63-7D47-4951-B4F1-1D879A096B9E}" dt="2021-01-11T14:37:28.675" v="1118" actId="1076"/>
        <pc:sldMkLst>
          <pc:docMk/>
          <pc:sldMk cId="3479660307" sldId="261"/>
        </pc:sldMkLst>
        <pc:spChg chg="del mod">
          <ac:chgData name="Miriam Jongeneel" userId="63405c8e-9353-4780-a7ca-50c62c8e1572" providerId="ADAL" clId="{33AC6B63-7D47-4951-B4F1-1D879A096B9E}" dt="2021-01-11T14:35:09.337" v="1070" actId="478"/>
          <ac:spMkLst>
            <pc:docMk/>
            <pc:sldMk cId="3479660307" sldId="261"/>
            <ac:spMk id="2" creationId="{BFBB028A-DB43-43E2-B6E8-F01A41776FAE}"/>
          </ac:spMkLst>
        </pc:spChg>
        <pc:spChg chg="add del mod">
          <ac:chgData name="Miriam Jongeneel" userId="63405c8e-9353-4780-a7ca-50c62c8e1572" providerId="ADAL" clId="{33AC6B63-7D47-4951-B4F1-1D879A096B9E}" dt="2021-01-11T14:35:40.066" v="1091" actId="478"/>
          <ac:spMkLst>
            <pc:docMk/>
            <pc:sldMk cId="3479660307" sldId="261"/>
            <ac:spMk id="4" creationId="{B18FEC0C-4121-4542-AA34-2C4108C42C0E}"/>
          </ac:spMkLst>
        </pc:spChg>
        <pc:spChg chg="mod">
          <ac:chgData name="Miriam Jongeneel" userId="63405c8e-9353-4780-a7ca-50c62c8e1572" providerId="ADAL" clId="{33AC6B63-7D47-4951-B4F1-1D879A096B9E}" dt="2021-01-11T14:37:28.675" v="1118" actId="1076"/>
          <ac:spMkLst>
            <pc:docMk/>
            <pc:sldMk cId="3479660307" sldId="261"/>
            <ac:spMk id="9" creationId="{D2D1B304-1309-492A-B8F9-BC8D3476F1D4}"/>
          </ac:spMkLst>
        </pc:spChg>
        <pc:picChg chg="add mod ord">
          <ac:chgData name="Miriam Jongeneel" userId="63405c8e-9353-4780-a7ca-50c62c8e1572" providerId="ADAL" clId="{33AC6B63-7D47-4951-B4F1-1D879A096B9E}" dt="2021-01-11T14:36:26.899" v="1101" actId="1076"/>
          <ac:picMkLst>
            <pc:docMk/>
            <pc:sldMk cId="3479660307" sldId="261"/>
            <ac:picMk id="7" creationId="{8C32276D-B178-44CB-95A2-BDB8974879F1}"/>
          </ac:picMkLst>
        </pc:picChg>
        <pc:picChg chg="del mod">
          <ac:chgData name="Miriam Jongeneel" userId="63405c8e-9353-4780-a7ca-50c62c8e1572" providerId="ADAL" clId="{33AC6B63-7D47-4951-B4F1-1D879A096B9E}" dt="2021-01-11T14:35:53.507" v="1094" actId="21"/>
          <ac:picMkLst>
            <pc:docMk/>
            <pc:sldMk cId="3479660307" sldId="261"/>
            <ac:picMk id="10" creationId="{7E54C37E-471A-4390-8FDA-B7B6986B8157}"/>
          </ac:picMkLst>
        </pc:picChg>
      </pc:sldChg>
      <pc:sldChg chg="del">
        <pc:chgData name="Miriam Jongeneel" userId="63405c8e-9353-4780-a7ca-50c62c8e1572" providerId="ADAL" clId="{33AC6B63-7D47-4951-B4F1-1D879A096B9E}" dt="2021-01-11T14:37:57.676" v="1119" actId="2696"/>
        <pc:sldMkLst>
          <pc:docMk/>
          <pc:sldMk cId="578174969" sldId="262"/>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D5D02A-A484-45E4-B229-983B1FB1F130}"/>
              </a:ext>
            </a:extLst>
          </p:cNvPr>
          <p:cNvSpPr>
            <a:spLocks noGrp="1"/>
          </p:cNvSpPr>
          <p:nvPr>
            <p:ph type="ctrTitle"/>
          </p:nvPr>
        </p:nvSpPr>
        <p:spPr>
          <a:xfrm>
            <a:off x="1524000" y="1122363"/>
            <a:ext cx="9144000" cy="2387600"/>
          </a:xfrm>
        </p:spPr>
        <p:txBody>
          <a:bodyPr anchor="b"/>
          <a:lstStyle>
            <a:lvl1pPr algn="ctr">
              <a:defRPr sz="6000"/>
            </a:lvl1pPr>
          </a:lstStyle>
          <a:p>
            <a:r>
              <a:rPr lang="nl-NL"/>
              <a:t>Klik om stijl te bewerken</a:t>
            </a:r>
          </a:p>
        </p:txBody>
      </p:sp>
      <p:sp>
        <p:nvSpPr>
          <p:cNvPr id="3" name="Ondertitel 2">
            <a:extLst>
              <a:ext uri="{FF2B5EF4-FFF2-40B4-BE49-F238E27FC236}">
                <a16:creationId xmlns:a16="http://schemas.microsoft.com/office/drawing/2014/main" id="{3ED2274A-3653-407E-A03B-07718551C4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Klikken om de ondertitelstijl van het model te bewerken</a:t>
            </a:r>
          </a:p>
        </p:txBody>
      </p:sp>
      <p:sp>
        <p:nvSpPr>
          <p:cNvPr id="4" name="Tijdelijke aanduiding voor datum 3">
            <a:extLst>
              <a:ext uri="{FF2B5EF4-FFF2-40B4-BE49-F238E27FC236}">
                <a16:creationId xmlns:a16="http://schemas.microsoft.com/office/drawing/2014/main" id="{6EBE3062-4465-415F-985B-7DDEC8BD336C}"/>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A8AE801D-062C-4276-A4A7-874FAED4F1A9}"/>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E77155CF-305A-40CC-990C-CA833B0C99FA}"/>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3903501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5DCA1F2-ACB4-4243-A6B3-8C2E08EC322D}"/>
              </a:ext>
            </a:extLst>
          </p:cNvPr>
          <p:cNvSpPr>
            <a:spLocks noGrp="1"/>
          </p:cNvSpPr>
          <p:nvPr>
            <p:ph type="title"/>
          </p:nvPr>
        </p:nvSpPr>
        <p:spPr/>
        <p:txBody>
          <a:bodyPr/>
          <a:lstStyle/>
          <a:p>
            <a:r>
              <a:rPr lang="nl-NL"/>
              <a:t>Klik om stijl te bewerken</a:t>
            </a:r>
          </a:p>
        </p:txBody>
      </p:sp>
      <p:sp>
        <p:nvSpPr>
          <p:cNvPr id="3" name="Tijdelijke aanduiding voor verticale tekst 2">
            <a:extLst>
              <a:ext uri="{FF2B5EF4-FFF2-40B4-BE49-F238E27FC236}">
                <a16:creationId xmlns:a16="http://schemas.microsoft.com/office/drawing/2014/main" id="{7D292BF2-C0E0-40D4-BBC4-123C94D853AE}"/>
              </a:ext>
            </a:extLst>
          </p:cNvPr>
          <p:cNvSpPr>
            <a:spLocks noGrp="1"/>
          </p:cNvSpPr>
          <p:nvPr>
            <p:ph type="body" orient="vert" idx="1"/>
          </p:nvPr>
        </p:nvSpPr>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68ECC6CD-CAA3-481B-8373-E7DB1754E4A1}"/>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66846DCE-337C-4C33-8D09-87F5EBF6703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AC5E127B-E97C-43B0-907C-CEF0BAA2FF62}"/>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35095633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a:extLst>
              <a:ext uri="{FF2B5EF4-FFF2-40B4-BE49-F238E27FC236}">
                <a16:creationId xmlns:a16="http://schemas.microsoft.com/office/drawing/2014/main" id="{82666239-4DE2-4098-B3B1-938D2FD5E6DC}"/>
              </a:ext>
            </a:extLst>
          </p:cNvPr>
          <p:cNvSpPr>
            <a:spLocks noGrp="1"/>
          </p:cNvSpPr>
          <p:nvPr>
            <p:ph type="title" orient="vert"/>
          </p:nvPr>
        </p:nvSpPr>
        <p:spPr>
          <a:xfrm>
            <a:off x="8724900" y="365125"/>
            <a:ext cx="2628900" cy="5811838"/>
          </a:xfrm>
        </p:spPr>
        <p:txBody>
          <a:bodyPr vert="eaVert"/>
          <a:lstStyle/>
          <a:p>
            <a:r>
              <a:rPr lang="nl-NL"/>
              <a:t>Klik om stijl te bewerken</a:t>
            </a:r>
          </a:p>
        </p:txBody>
      </p:sp>
      <p:sp>
        <p:nvSpPr>
          <p:cNvPr id="3" name="Tijdelijke aanduiding voor verticale tekst 2">
            <a:extLst>
              <a:ext uri="{FF2B5EF4-FFF2-40B4-BE49-F238E27FC236}">
                <a16:creationId xmlns:a16="http://schemas.microsoft.com/office/drawing/2014/main" id="{B57C4EF8-0053-406C-BCCB-ABEECB30D41A}"/>
              </a:ext>
            </a:extLst>
          </p:cNvPr>
          <p:cNvSpPr>
            <a:spLocks noGrp="1"/>
          </p:cNvSpPr>
          <p:nvPr>
            <p:ph type="body" orient="vert" idx="1"/>
          </p:nvPr>
        </p:nvSpPr>
        <p:spPr>
          <a:xfrm>
            <a:off x="838200" y="365125"/>
            <a:ext cx="7734300" cy="5811838"/>
          </a:xfrm>
        </p:spPr>
        <p:txBody>
          <a:bodyPr vert="eaVert"/>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390E2DDB-1EAB-44F3-9704-99C2CF51BC16}"/>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A63E8CAC-2036-436A-9585-A5708D444DAC}"/>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53912CBE-12A2-450F-BF66-B1E20103F01F}"/>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15314921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6A0C69-2A63-44B5-A2A4-2C17E98E0650}"/>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2810B564-E38D-40FF-BBCD-89511B70C897}"/>
              </a:ext>
            </a:extLst>
          </p:cNvPr>
          <p:cNvSpPr>
            <a:spLocks noGrp="1"/>
          </p:cNvSpPr>
          <p:nvPr>
            <p:ph idx="1"/>
          </p:nvPr>
        </p:nvSpPr>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F9743BFF-301B-4A7C-AD91-77E114D14F71}"/>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FF503BFD-BFA1-4B2E-A9FB-44B97A922EAE}"/>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D144F790-FC69-4209-8168-CD4D6BB18B4B}"/>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31503395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5918B-8DA1-4BC0-8415-70E2A135C40E}"/>
              </a:ext>
            </a:extLst>
          </p:cNvPr>
          <p:cNvSpPr>
            <a:spLocks noGrp="1"/>
          </p:cNvSpPr>
          <p:nvPr>
            <p:ph type="title"/>
          </p:nvPr>
        </p:nvSpPr>
        <p:spPr>
          <a:xfrm>
            <a:off x="831850" y="1709738"/>
            <a:ext cx="10515600" cy="2852737"/>
          </a:xfrm>
        </p:spPr>
        <p:txBody>
          <a:bodyPr anchor="b"/>
          <a:lstStyle>
            <a:lvl1pPr>
              <a:defRPr sz="6000"/>
            </a:lvl1pPr>
          </a:lstStyle>
          <a:p>
            <a:r>
              <a:rPr lang="nl-NL"/>
              <a:t>Klik om stijl te bewerken</a:t>
            </a:r>
          </a:p>
        </p:txBody>
      </p:sp>
      <p:sp>
        <p:nvSpPr>
          <p:cNvPr id="3" name="Tijdelijke aanduiding voor tekst 2">
            <a:extLst>
              <a:ext uri="{FF2B5EF4-FFF2-40B4-BE49-F238E27FC236}">
                <a16:creationId xmlns:a16="http://schemas.microsoft.com/office/drawing/2014/main" id="{84C4E5A4-C01E-4C0E-8F4C-1BCDE2ECB67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Klikken om de tekststijl van het model te bewerken</a:t>
            </a:r>
          </a:p>
        </p:txBody>
      </p:sp>
      <p:sp>
        <p:nvSpPr>
          <p:cNvPr id="4" name="Tijdelijke aanduiding voor datum 3">
            <a:extLst>
              <a:ext uri="{FF2B5EF4-FFF2-40B4-BE49-F238E27FC236}">
                <a16:creationId xmlns:a16="http://schemas.microsoft.com/office/drawing/2014/main" id="{0E6B74CC-2C28-4856-920F-0C15FB60EE5F}"/>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CB929015-58B0-4CDF-88BF-967E6F3124E1}"/>
              </a:ext>
            </a:extLst>
          </p:cNvPr>
          <p:cNvSpPr>
            <a:spLocks noGrp="1"/>
          </p:cNvSpPr>
          <p:nvPr>
            <p:ph type="ftr" sz="quarter" idx="11"/>
          </p:nvPr>
        </p:nvSpPr>
        <p:spPr/>
        <p:txBody>
          <a:bodyPr/>
          <a:lstStyle/>
          <a:p>
            <a:endParaRPr lang="nl-NL"/>
          </a:p>
        </p:txBody>
      </p:sp>
      <p:sp>
        <p:nvSpPr>
          <p:cNvPr id="6" name="Tijdelijke aanduiding voor dianummer 5">
            <a:extLst>
              <a:ext uri="{FF2B5EF4-FFF2-40B4-BE49-F238E27FC236}">
                <a16:creationId xmlns:a16="http://schemas.microsoft.com/office/drawing/2014/main" id="{3D176712-4F9E-4E0A-90FF-B675A10F6896}"/>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2192963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C4C02E1-BB29-412B-8DFB-8F1258346FA8}"/>
              </a:ext>
            </a:extLst>
          </p:cNvPr>
          <p:cNvSpPr>
            <a:spLocks noGrp="1"/>
          </p:cNvSpPr>
          <p:nvPr>
            <p:ph type="title"/>
          </p:nvPr>
        </p:nvSpPr>
        <p:spPr/>
        <p:txBody>
          <a:bodyPr/>
          <a:lstStyle/>
          <a:p>
            <a:r>
              <a:rPr lang="nl-NL"/>
              <a:t>Klik om stijl te bewerken</a:t>
            </a:r>
          </a:p>
        </p:txBody>
      </p:sp>
      <p:sp>
        <p:nvSpPr>
          <p:cNvPr id="3" name="Tijdelijke aanduiding voor inhoud 2">
            <a:extLst>
              <a:ext uri="{FF2B5EF4-FFF2-40B4-BE49-F238E27FC236}">
                <a16:creationId xmlns:a16="http://schemas.microsoft.com/office/drawing/2014/main" id="{F4495E5F-ECC2-4979-A486-B30C46396581}"/>
              </a:ext>
            </a:extLst>
          </p:cNvPr>
          <p:cNvSpPr>
            <a:spLocks noGrp="1"/>
          </p:cNvSpPr>
          <p:nvPr>
            <p:ph sz="half" idx="1"/>
          </p:nvPr>
        </p:nvSpPr>
        <p:spPr>
          <a:xfrm>
            <a:off x="838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a:extLst>
              <a:ext uri="{FF2B5EF4-FFF2-40B4-BE49-F238E27FC236}">
                <a16:creationId xmlns:a16="http://schemas.microsoft.com/office/drawing/2014/main" id="{6FCC07C0-D324-4065-A52B-A1F35DC988AC}"/>
              </a:ext>
            </a:extLst>
          </p:cNvPr>
          <p:cNvSpPr>
            <a:spLocks noGrp="1"/>
          </p:cNvSpPr>
          <p:nvPr>
            <p:ph sz="half" idx="2"/>
          </p:nvPr>
        </p:nvSpPr>
        <p:spPr>
          <a:xfrm>
            <a:off x="6172200" y="1825625"/>
            <a:ext cx="5181600" cy="435133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a:extLst>
              <a:ext uri="{FF2B5EF4-FFF2-40B4-BE49-F238E27FC236}">
                <a16:creationId xmlns:a16="http://schemas.microsoft.com/office/drawing/2014/main" id="{54B1686F-0986-488C-BB59-BC2F49F22671}"/>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038FCEF3-85EC-4862-AB7C-A663DD48FB6E}"/>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F0D3D5F-1781-42AB-9CE8-E8D68B332CD5}"/>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6113788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9DF5500-12F2-4643-85B5-D26AFDCFDFC9}"/>
              </a:ext>
            </a:extLst>
          </p:cNvPr>
          <p:cNvSpPr>
            <a:spLocks noGrp="1"/>
          </p:cNvSpPr>
          <p:nvPr>
            <p:ph type="title"/>
          </p:nvPr>
        </p:nvSpPr>
        <p:spPr>
          <a:xfrm>
            <a:off x="839788" y="365125"/>
            <a:ext cx="10515600" cy="1325563"/>
          </a:xfrm>
        </p:spPr>
        <p:txBody>
          <a:bodyPr/>
          <a:lstStyle/>
          <a:p>
            <a:r>
              <a:rPr lang="nl-NL"/>
              <a:t>Klik om stijl te bewerken</a:t>
            </a:r>
          </a:p>
        </p:txBody>
      </p:sp>
      <p:sp>
        <p:nvSpPr>
          <p:cNvPr id="3" name="Tijdelijke aanduiding voor tekst 2">
            <a:extLst>
              <a:ext uri="{FF2B5EF4-FFF2-40B4-BE49-F238E27FC236}">
                <a16:creationId xmlns:a16="http://schemas.microsoft.com/office/drawing/2014/main" id="{2F9A1930-AFEC-42C1-849A-17853FAD22F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4" name="Tijdelijke aanduiding voor inhoud 3">
            <a:extLst>
              <a:ext uri="{FF2B5EF4-FFF2-40B4-BE49-F238E27FC236}">
                <a16:creationId xmlns:a16="http://schemas.microsoft.com/office/drawing/2014/main" id="{19FDACB3-516C-453A-BBAD-C9A2CBBB3CB8}"/>
              </a:ext>
            </a:extLst>
          </p:cNvPr>
          <p:cNvSpPr>
            <a:spLocks noGrp="1"/>
          </p:cNvSpPr>
          <p:nvPr>
            <p:ph sz="half" idx="2"/>
          </p:nvPr>
        </p:nvSpPr>
        <p:spPr>
          <a:xfrm>
            <a:off x="839788" y="2505075"/>
            <a:ext cx="5157787"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a:extLst>
              <a:ext uri="{FF2B5EF4-FFF2-40B4-BE49-F238E27FC236}">
                <a16:creationId xmlns:a16="http://schemas.microsoft.com/office/drawing/2014/main" id="{79F0A743-166B-4BDF-B1CB-6E6CAAFF9CC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Klikken om de tekststijl van het model te bewerken</a:t>
            </a:r>
          </a:p>
        </p:txBody>
      </p:sp>
      <p:sp>
        <p:nvSpPr>
          <p:cNvPr id="6" name="Tijdelijke aanduiding voor inhoud 5">
            <a:extLst>
              <a:ext uri="{FF2B5EF4-FFF2-40B4-BE49-F238E27FC236}">
                <a16:creationId xmlns:a16="http://schemas.microsoft.com/office/drawing/2014/main" id="{268E2392-1D79-411B-B3CA-4A928F086B20}"/>
              </a:ext>
            </a:extLst>
          </p:cNvPr>
          <p:cNvSpPr>
            <a:spLocks noGrp="1"/>
          </p:cNvSpPr>
          <p:nvPr>
            <p:ph sz="quarter" idx="4"/>
          </p:nvPr>
        </p:nvSpPr>
        <p:spPr>
          <a:xfrm>
            <a:off x="6172200" y="2505075"/>
            <a:ext cx="5183188" cy="3684588"/>
          </a:xfrm>
        </p:spPr>
        <p:txBody>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a:extLst>
              <a:ext uri="{FF2B5EF4-FFF2-40B4-BE49-F238E27FC236}">
                <a16:creationId xmlns:a16="http://schemas.microsoft.com/office/drawing/2014/main" id="{0208BF5C-CA5C-49C5-8A0E-23BCCF586020}"/>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8" name="Tijdelijke aanduiding voor voettekst 7">
            <a:extLst>
              <a:ext uri="{FF2B5EF4-FFF2-40B4-BE49-F238E27FC236}">
                <a16:creationId xmlns:a16="http://schemas.microsoft.com/office/drawing/2014/main" id="{C62368ED-039D-49BE-A26E-102B753A29A3}"/>
              </a:ext>
            </a:extLst>
          </p:cNvPr>
          <p:cNvSpPr>
            <a:spLocks noGrp="1"/>
          </p:cNvSpPr>
          <p:nvPr>
            <p:ph type="ftr" sz="quarter" idx="11"/>
          </p:nvPr>
        </p:nvSpPr>
        <p:spPr/>
        <p:txBody>
          <a:bodyPr/>
          <a:lstStyle/>
          <a:p>
            <a:endParaRPr lang="nl-NL"/>
          </a:p>
        </p:txBody>
      </p:sp>
      <p:sp>
        <p:nvSpPr>
          <p:cNvPr id="9" name="Tijdelijke aanduiding voor dianummer 8">
            <a:extLst>
              <a:ext uri="{FF2B5EF4-FFF2-40B4-BE49-F238E27FC236}">
                <a16:creationId xmlns:a16="http://schemas.microsoft.com/office/drawing/2014/main" id="{68AD6650-CA5C-416E-9A4D-584F4B64E7BE}"/>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2858776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2874573-A668-4635-A647-16F7960EC74E}"/>
              </a:ext>
            </a:extLst>
          </p:cNvPr>
          <p:cNvSpPr>
            <a:spLocks noGrp="1"/>
          </p:cNvSpPr>
          <p:nvPr>
            <p:ph type="title"/>
          </p:nvPr>
        </p:nvSpPr>
        <p:spPr/>
        <p:txBody>
          <a:bodyPr/>
          <a:lstStyle/>
          <a:p>
            <a:r>
              <a:rPr lang="nl-NL"/>
              <a:t>Klik om stijl te bewerken</a:t>
            </a:r>
          </a:p>
        </p:txBody>
      </p:sp>
      <p:sp>
        <p:nvSpPr>
          <p:cNvPr id="3" name="Tijdelijke aanduiding voor datum 2">
            <a:extLst>
              <a:ext uri="{FF2B5EF4-FFF2-40B4-BE49-F238E27FC236}">
                <a16:creationId xmlns:a16="http://schemas.microsoft.com/office/drawing/2014/main" id="{D300D362-A9E1-4406-BB2C-272E3274F941}"/>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4" name="Tijdelijke aanduiding voor voettekst 3">
            <a:extLst>
              <a:ext uri="{FF2B5EF4-FFF2-40B4-BE49-F238E27FC236}">
                <a16:creationId xmlns:a16="http://schemas.microsoft.com/office/drawing/2014/main" id="{DE6C9926-3FD1-404D-BC9F-9FFBB72916E6}"/>
              </a:ext>
            </a:extLst>
          </p:cNvPr>
          <p:cNvSpPr>
            <a:spLocks noGrp="1"/>
          </p:cNvSpPr>
          <p:nvPr>
            <p:ph type="ftr" sz="quarter" idx="11"/>
          </p:nvPr>
        </p:nvSpPr>
        <p:spPr/>
        <p:txBody>
          <a:bodyPr/>
          <a:lstStyle/>
          <a:p>
            <a:endParaRPr lang="nl-NL"/>
          </a:p>
        </p:txBody>
      </p:sp>
      <p:sp>
        <p:nvSpPr>
          <p:cNvPr id="5" name="Tijdelijke aanduiding voor dianummer 4">
            <a:extLst>
              <a:ext uri="{FF2B5EF4-FFF2-40B4-BE49-F238E27FC236}">
                <a16:creationId xmlns:a16="http://schemas.microsoft.com/office/drawing/2014/main" id="{D01C0726-0772-49A1-A99B-0D2CB1FF7BAF}"/>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53491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a:extLst>
              <a:ext uri="{FF2B5EF4-FFF2-40B4-BE49-F238E27FC236}">
                <a16:creationId xmlns:a16="http://schemas.microsoft.com/office/drawing/2014/main" id="{78326CF7-73D1-47BA-95FE-147671817EF7}"/>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3" name="Tijdelijke aanduiding voor voettekst 2">
            <a:extLst>
              <a:ext uri="{FF2B5EF4-FFF2-40B4-BE49-F238E27FC236}">
                <a16:creationId xmlns:a16="http://schemas.microsoft.com/office/drawing/2014/main" id="{64004EE1-DC07-4F05-8CA0-329CDC846D37}"/>
              </a:ext>
            </a:extLst>
          </p:cNvPr>
          <p:cNvSpPr>
            <a:spLocks noGrp="1"/>
          </p:cNvSpPr>
          <p:nvPr>
            <p:ph type="ftr" sz="quarter" idx="11"/>
          </p:nvPr>
        </p:nvSpPr>
        <p:spPr/>
        <p:txBody>
          <a:bodyPr/>
          <a:lstStyle/>
          <a:p>
            <a:endParaRPr lang="nl-NL"/>
          </a:p>
        </p:txBody>
      </p:sp>
      <p:sp>
        <p:nvSpPr>
          <p:cNvPr id="4" name="Tijdelijke aanduiding voor dianummer 3">
            <a:extLst>
              <a:ext uri="{FF2B5EF4-FFF2-40B4-BE49-F238E27FC236}">
                <a16:creationId xmlns:a16="http://schemas.microsoft.com/office/drawing/2014/main" id="{558B4A93-5D65-4EEB-AE88-014B92647050}"/>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1786067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1ABD89-2F26-4715-AC09-A763556B3C28}"/>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inhoud 2">
            <a:extLst>
              <a:ext uri="{FF2B5EF4-FFF2-40B4-BE49-F238E27FC236}">
                <a16:creationId xmlns:a16="http://schemas.microsoft.com/office/drawing/2014/main" id="{01941CA3-321A-4EA4-AB56-8F6634F63C2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a:extLst>
              <a:ext uri="{FF2B5EF4-FFF2-40B4-BE49-F238E27FC236}">
                <a16:creationId xmlns:a16="http://schemas.microsoft.com/office/drawing/2014/main" id="{FD1EC070-A9E9-41BE-887E-B2C4AC3A17E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9A4F2861-3089-40E9-8232-B807D883224A}"/>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20D4E14A-925C-4163-B2A8-C551EA1D3928}"/>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6D4077E8-F950-487E-A121-60D1335BCC16}"/>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407656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BDA7E6C-EB10-4D39-8061-8A7F8FDEBEE1}"/>
              </a:ext>
            </a:extLst>
          </p:cNvPr>
          <p:cNvSpPr>
            <a:spLocks noGrp="1"/>
          </p:cNvSpPr>
          <p:nvPr>
            <p:ph type="title"/>
          </p:nvPr>
        </p:nvSpPr>
        <p:spPr>
          <a:xfrm>
            <a:off x="839788" y="457200"/>
            <a:ext cx="3932237" cy="1600200"/>
          </a:xfrm>
        </p:spPr>
        <p:txBody>
          <a:bodyPr anchor="b"/>
          <a:lstStyle>
            <a:lvl1pPr>
              <a:defRPr sz="3200"/>
            </a:lvl1pPr>
          </a:lstStyle>
          <a:p>
            <a:r>
              <a:rPr lang="nl-NL"/>
              <a:t>Klik om stijl te bewerken</a:t>
            </a:r>
          </a:p>
        </p:txBody>
      </p:sp>
      <p:sp>
        <p:nvSpPr>
          <p:cNvPr id="3" name="Tijdelijke aanduiding voor afbeelding 2">
            <a:extLst>
              <a:ext uri="{FF2B5EF4-FFF2-40B4-BE49-F238E27FC236}">
                <a16:creationId xmlns:a16="http://schemas.microsoft.com/office/drawing/2014/main" id="{D524A472-88F6-4731-A319-4C7B5C3AA1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a:extLst>
              <a:ext uri="{FF2B5EF4-FFF2-40B4-BE49-F238E27FC236}">
                <a16:creationId xmlns:a16="http://schemas.microsoft.com/office/drawing/2014/main" id="{12CAF496-E1F3-4277-A114-EF59BD4A20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Klikken om de tekststijl van het model te bewerken</a:t>
            </a:r>
          </a:p>
        </p:txBody>
      </p:sp>
      <p:sp>
        <p:nvSpPr>
          <p:cNvPr id="5" name="Tijdelijke aanduiding voor datum 4">
            <a:extLst>
              <a:ext uri="{FF2B5EF4-FFF2-40B4-BE49-F238E27FC236}">
                <a16:creationId xmlns:a16="http://schemas.microsoft.com/office/drawing/2014/main" id="{1F682CFC-F611-4BE5-84D0-E2582A0472ED}"/>
              </a:ext>
            </a:extLst>
          </p:cNvPr>
          <p:cNvSpPr>
            <a:spLocks noGrp="1"/>
          </p:cNvSpPr>
          <p:nvPr>
            <p:ph type="dt" sz="half" idx="10"/>
          </p:nvPr>
        </p:nvSpPr>
        <p:spPr/>
        <p:txBody>
          <a:bodyPr/>
          <a:lstStyle/>
          <a:p>
            <a:fld id="{DB163651-0532-4359-B32B-18A7064F9347}" type="datetimeFigureOut">
              <a:rPr lang="nl-NL" smtClean="0"/>
              <a:t>11-1-2021</a:t>
            </a:fld>
            <a:endParaRPr lang="nl-NL"/>
          </a:p>
        </p:txBody>
      </p:sp>
      <p:sp>
        <p:nvSpPr>
          <p:cNvPr id="6" name="Tijdelijke aanduiding voor voettekst 5">
            <a:extLst>
              <a:ext uri="{FF2B5EF4-FFF2-40B4-BE49-F238E27FC236}">
                <a16:creationId xmlns:a16="http://schemas.microsoft.com/office/drawing/2014/main" id="{077EE2D5-6618-491A-8A0E-EEBA64A260F7}"/>
              </a:ext>
            </a:extLst>
          </p:cNvPr>
          <p:cNvSpPr>
            <a:spLocks noGrp="1"/>
          </p:cNvSpPr>
          <p:nvPr>
            <p:ph type="ftr" sz="quarter" idx="11"/>
          </p:nvPr>
        </p:nvSpPr>
        <p:spPr/>
        <p:txBody>
          <a:bodyPr/>
          <a:lstStyle/>
          <a:p>
            <a:endParaRPr lang="nl-NL"/>
          </a:p>
        </p:txBody>
      </p:sp>
      <p:sp>
        <p:nvSpPr>
          <p:cNvPr id="7" name="Tijdelijke aanduiding voor dianummer 6">
            <a:extLst>
              <a:ext uri="{FF2B5EF4-FFF2-40B4-BE49-F238E27FC236}">
                <a16:creationId xmlns:a16="http://schemas.microsoft.com/office/drawing/2014/main" id="{0DD02E8C-D228-490A-92C6-B34BF5FAA3B4}"/>
              </a:ext>
            </a:extLst>
          </p:cNvPr>
          <p:cNvSpPr>
            <a:spLocks noGrp="1"/>
          </p:cNvSpPr>
          <p:nvPr>
            <p:ph type="sldNum" sz="quarter" idx="12"/>
          </p:nvPr>
        </p:nvSpPr>
        <p:spPr/>
        <p:txBody>
          <a:bodyPr/>
          <a:lstStyle/>
          <a:p>
            <a:fld id="{3A4BB2FE-F97E-4AB8-8CCB-D6B96DE07C59}" type="slidenum">
              <a:rPr lang="nl-NL" smtClean="0"/>
              <a:t>‹nr.›</a:t>
            </a:fld>
            <a:endParaRPr lang="nl-NL"/>
          </a:p>
        </p:txBody>
      </p:sp>
    </p:spTree>
    <p:extLst>
      <p:ext uri="{BB962C8B-B14F-4D97-AF65-F5344CB8AC3E}">
        <p14:creationId xmlns:p14="http://schemas.microsoft.com/office/powerpoint/2010/main" val="4081878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90A32EFC-3067-48DD-A492-2A1D7936D1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E5D02E65-3AD7-42D2-9A61-EEEFB457BF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0B2BAA92-664F-4C8C-A584-724CDBA3C57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163651-0532-4359-B32B-18A7064F9347}" type="datetimeFigureOut">
              <a:rPr lang="nl-NL" smtClean="0"/>
              <a:t>11-1-2021</a:t>
            </a:fld>
            <a:endParaRPr lang="nl-NL"/>
          </a:p>
        </p:txBody>
      </p:sp>
      <p:sp>
        <p:nvSpPr>
          <p:cNvPr id="5" name="Tijdelijke aanduiding voor voettekst 4">
            <a:extLst>
              <a:ext uri="{FF2B5EF4-FFF2-40B4-BE49-F238E27FC236}">
                <a16:creationId xmlns:a16="http://schemas.microsoft.com/office/drawing/2014/main" id="{D6B20791-FD2D-4EE1-A516-6EC5401C3C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D972E552-4E34-4153-A10C-99F4968A9D8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4BB2FE-F97E-4AB8-8CCB-D6B96DE07C59}" type="slidenum">
              <a:rPr lang="nl-NL" smtClean="0"/>
              <a:t>‹nr.›</a:t>
            </a:fld>
            <a:endParaRPr lang="nl-NL"/>
          </a:p>
        </p:txBody>
      </p:sp>
    </p:spTree>
    <p:extLst>
      <p:ext uri="{BB962C8B-B14F-4D97-AF65-F5344CB8AC3E}">
        <p14:creationId xmlns:p14="http://schemas.microsoft.com/office/powerpoint/2010/main" val="370412392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C1DD1A8A-57D5-4A81-AD04-532B043C56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Afbeelding 9">
            <a:extLst>
              <a:ext uri="{FF2B5EF4-FFF2-40B4-BE49-F238E27FC236}">
                <a16:creationId xmlns:a16="http://schemas.microsoft.com/office/drawing/2014/main" id="{4F7760FF-3253-440D-891C-4C9C08F5E74A}"/>
              </a:ext>
            </a:extLst>
          </p:cNvPr>
          <p:cNvPicPr/>
          <p:nvPr/>
        </p:nvPicPr>
        <p:blipFill rotWithShape="1">
          <a:blip r:embed="rId2" cstate="print">
            <a:extLst>
              <a:ext uri="{28A0092B-C50C-407E-A947-70E740481C1C}">
                <a14:useLocalDpi xmlns:a14="http://schemas.microsoft.com/office/drawing/2010/main" val="0"/>
              </a:ext>
            </a:extLst>
          </a:blip>
          <a:srcRect t="29887" r="-1" b="30316"/>
          <a:stretch/>
        </p:blipFill>
        <p:spPr bwMode="auto">
          <a:xfrm>
            <a:off x="-3047" y="10"/>
            <a:ext cx="12191999" cy="6857990"/>
          </a:xfrm>
          <a:prstGeom prst="rect">
            <a:avLst/>
          </a:prstGeom>
          <a:noFill/>
        </p:spPr>
      </p:pic>
      <p:sp>
        <p:nvSpPr>
          <p:cNvPr id="17" name="Rectangle 16">
            <a:extLst>
              <a:ext uri="{FF2B5EF4-FFF2-40B4-BE49-F238E27FC236}">
                <a16:creationId xmlns:a16="http://schemas.microsoft.com/office/drawing/2014/main" id="{007891EC-4501-44ED-A8C8-B11B6DB767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207602"/>
            <a:ext cx="12191999" cy="3162146"/>
          </a:xfrm>
          <a:prstGeom prst="rect">
            <a:avLst/>
          </a:prstGeom>
          <a:gradFill flip="none" rotWithShape="1">
            <a:gsLst>
              <a:gs pos="0">
                <a:srgbClr val="000000">
                  <a:alpha val="0"/>
                </a:srgbClr>
              </a:gs>
              <a:gs pos="25000">
                <a:srgbClr val="000000">
                  <a:alpha val="15000"/>
                </a:srgbClr>
              </a:gs>
              <a:gs pos="75000">
                <a:srgbClr val="000000">
                  <a:alpha val="15000"/>
                </a:srgbClr>
              </a:gs>
              <a:gs pos="50000">
                <a:srgbClr val="000000">
                  <a:alpha val="30000"/>
                </a:srgbClr>
              </a:gs>
              <a:gs pos="100000">
                <a:srgbClr val="000000">
                  <a:alpha val="0"/>
                </a:srgb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el 1">
            <a:extLst>
              <a:ext uri="{FF2B5EF4-FFF2-40B4-BE49-F238E27FC236}">
                <a16:creationId xmlns:a16="http://schemas.microsoft.com/office/drawing/2014/main" id="{EABA2E92-E54E-449A-A2E4-A20D82B14ADB}"/>
              </a:ext>
            </a:extLst>
          </p:cNvPr>
          <p:cNvSpPr>
            <a:spLocks noGrp="1"/>
          </p:cNvSpPr>
          <p:nvPr>
            <p:ph type="ctrTitle"/>
          </p:nvPr>
        </p:nvSpPr>
        <p:spPr>
          <a:xfrm>
            <a:off x="1097280" y="325550"/>
            <a:ext cx="10058400" cy="3574778"/>
          </a:xfrm>
          <a:effectLst>
            <a:outerShdw blurRad="50800" dist="38100" dir="2700000" algn="tl" rotWithShape="0">
              <a:prstClr val="black">
                <a:alpha val="40000"/>
              </a:prstClr>
            </a:outerShdw>
          </a:effectLst>
        </p:spPr>
        <p:txBody>
          <a:bodyPr>
            <a:normAutofit/>
          </a:bodyPr>
          <a:lstStyle/>
          <a:p>
            <a:r>
              <a:rPr lang="nl-NL" sz="5200">
                <a:solidFill>
                  <a:srgbClr val="FFFFFF"/>
                </a:solidFill>
                <a:latin typeface="Bebas Neue" panose="00000500000000000000" pitchFamily="2" charset="0"/>
              </a:rPr>
              <a:t>Micha Cursus</a:t>
            </a:r>
          </a:p>
        </p:txBody>
      </p:sp>
      <p:sp>
        <p:nvSpPr>
          <p:cNvPr id="3" name="Ondertitel 2">
            <a:extLst>
              <a:ext uri="{FF2B5EF4-FFF2-40B4-BE49-F238E27FC236}">
                <a16:creationId xmlns:a16="http://schemas.microsoft.com/office/drawing/2014/main" id="{325987E6-8673-4CD4-B40D-257AF6D3073D}"/>
              </a:ext>
            </a:extLst>
          </p:cNvPr>
          <p:cNvSpPr>
            <a:spLocks noGrp="1"/>
          </p:cNvSpPr>
          <p:nvPr>
            <p:ph type="subTitle" idx="1"/>
          </p:nvPr>
        </p:nvSpPr>
        <p:spPr>
          <a:xfrm>
            <a:off x="1100051" y="4072043"/>
            <a:ext cx="10058400" cy="1282707"/>
          </a:xfrm>
          <a:effectLst>
            <a:outerShdw blurRad="50800" dist="38100" dir="2700000" algn="tl" rotWithShape="0">
              <a:prstClr val="black">
                <a:alpha val="40000"/>
              </a:prstClr>
            </a:outerShdw>
          </a:effectLst>
        </p:spPr>
        <p:txBody>
          <a:bodyPr>
            <a:normAutofit/>
          </a:bodyPr>
          <a:lstStyle/>
          <a:p>
            <a:r>
              <a:rPr lang="nl-NL" dirty="0">
                <a:solidFill>
                  <a:srgbClr val="FFFFFF"/>
                </a:solidFill>
                <a:latin typeface="Myriad Pro" panose="020B0503030403020204" pitchFamily="34" charset="0"/>
              </a:rPr>
              <a:t>Bijeenkomst 2</a:t>
            </a:r>
          </a:p>
        </p:txBody>
      </p:sp>
    </p:spTree>
    <p:extLst>
      <p:ext uri="{BB962C8B-B14F-4D97-AF65-F5344CB8AC3E}">
        <p14:creationId xmlns:p14="http://schemas.microsoft.com/office/powerpoint/2010/main" val="31599983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D0712E-BEF1-4A76-A166-11870CB18757}"/>
              </a:ext>
            </a:extLst>
          </p:cNvPr>
          <p:cNvSpPr>
            <a:spLocks noGrp="1"/>
          </p:cNvSpPr>
          <p:nvPr>
            <p:ph type="title"/>
          </p:nvPr>
        </p:nvSpPr>
        <p:spPr/>
        <p:txBody>
          <a:bodyPr/>
          <a:lstStyle/>
          <a:p>
            <a:r>
              <a:rPr lang="nl-NL" dirty="0">
                <a:latin typeface="Bebas Neue" panose="00000500000000000000" pitchFamily="2" charset="0"/>
              </a:rPr>
              <a:t>Opdracht 1  </a:t>
            </a:r>
            <a:r>
              <a:rPr lang="nl-NL" dirty="0">
                <a:solidFill>
                  <a:srgbClr val="66C0BE"/>
                </a:solidFill>
                <a:latin typeface="Bebas Neue" panose="00000500000000000000" pitchFamily="2" charset="0"/>
              </a:rPr>
              <a:t>Onrecht is van alle tijden</a:t>
            </a:r>
          </a:p>
        </p:txBody>
      </p:sp>
      <p:sp>
        <p:nvSpPr>
          <p:cNvPr id="3" name="Tijdelijke aanduiding voor inhoud 2">
            <a:extLst>
              <a:ext uri="{FF2B5EF4-FFF2-40B4-BE49-F238E27FC236}">
                <a16:creationId xmlns:a16="http://schemas.microsoft.com/office/drawing/2014/main" id="{EB994714-F200-433A-8378-67A8DE261820}"/>
              </a:ext>
            </a:extLst>
          </p:cNvPr>
          <p:cNvSpPr>
            <a:spLocks noGrp="1"/>
          </p:cNvSpPr>
          <p:nvPr>
            <p:ph idx="1"/>
          </p:nvPr>
        </p:nvSpPr>
        <p:spPr>
          <a:xfrm>
            <a:off x="838200" y="1630017"/>
            <a:ext cx="10515600" cy="4546946"/>
          </a:xfrm>
        </p:spPr>
        <p:txBody>
          <a:bodyPr numCol="1">
            <a:normAutofit/>
          </a:bodyPr>
          <a:lstStyle/>
          <a:p>
            <a:pPr marL="0" indent="0">
              <a:lnSpc>
                <a:spcPct val="120000"/>
              </a:lnSpc>
              <a:buNone/>
            </a:pPr>
            <a:r>
              <a:rPr lang="nl-NL" dirty="0">
                <a:latin typeface="Myriad Pro" panose="020B0503030403020204" pitchFamily="34" charset="0"/>
                <a:cs typeface="Myanmar Text" panose="020B0502040204020203" pitchFamily="34" charset="0"/>
              </a:rPr>
              <a:t>6. Dit zegt de HEER: Misdaad op misdaad heeft Israël begaan – daarom zal ik mijn vonnis niet herroepen! Ze verkopen de  rechtvaardigen voor zilver en de armen voor een paar sandalen.</a:t>
            </a:r>
            <a:endParaRPr lang="nl-NL" sz="8800" dirty="0">
              <a:latin typeface="Myriad Pro" panose="020B0503030403020204" pitchFamily="34" charset="0"/>
              <a:cs typeface="Myanmar Text" panose="020B0502040204020203" pitchFamily="34" charset="0"/>
            </a:endParaRPr>
          </a:p>
          <a:p>
            <a:pPr marL="0" indent="0">
              <a:lnSpc>
                <a:spcPct val="120000"/>
              </a:lnSpc>
              <a:buNone/>
            </a:pPr>
            <a:r>
              <a:rPr lang="nl-NL" dirty="0">
                <a:latin typeface="Myriad Pro" panose="020B0503030403020204" pitchFamily="34" charset="0"/>
                <a:cs typeface="Myanmar Text" panose="020B0502040204020203" pitchFamily="34" charset="0"/>
              </a:rPr>
              <a:t>7. Ze zijn eropuit de zwakken in het stof te laten kruipen, en de machtelozen dringen ze opzij.</a:t>
            </a:r>
          </a:p>
          <a:p>
            <a:pPr marL="0" indent="0">
              <a:lnSpc>
                <a:spcPct val="120000"/>
              </a:lnSpc>
              <a:buNone/>
            </a:pPr>
            <a:r>
              <a:rPr lang="nl-NL" b="1" dirty="0">
                <a:latin typeface="Myriad Pro" panose="020B0503030403020204" pitchFamily="34" charset="0"/>
                <a:cs typeface="Myanmar Text" panose="020B0502040204020203" pitchFamily="34" charset="0"/>
              </a:rPr>
              <a:t>Amos 2:6-7</a:t>
            </a: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a:p>
            <a:pPr marL="0" indent="0">
              <a:buNone/>
            </a:pPr>
            <a:endParaRPr lang="nl-NL" sz="6400" dirty="0">
              <a:latin typeface="Myriad Pro" panose="020B0503030403020204" pitchFamily="34" charset="0"/>
              <a:cs typeface="Myanmar Text" panose="020B0502040204020203" pitchFamily="34" charset="0"/>
            </a:endParaRPr>
          </a:p>
        </p:txBody>
      </p:sp>
      <p:sp>
        <p:nvSpPr>
          <p:cNvPr id="5" name="Rectangle 1">
            <a:extLst>
              <a:ext uri="{FF2B5EF4-FFF2-40B4-BE49-F238E27FC236}">
                <a16:creationId xmlns:a16="http://schemas.microsoft.com/office/drawing/2014/main" id="{F0F3FDE9-C5F2-4B81-8105-18C89ED03007}"/>
              </a:ext>
            </a:extLst>
          </p:cNvPr>
          <p:cNvSpPr>
            <a:spLocks noChangeArrowheads="1"/>
          </p:cNvSpPr>
          <p:nvPr/>
        </p:nvSpPr>
        <p:spPr bwMode="auto">
          <a:xfrm>
            <a:off x="0" y="-138499"/>
            <a:ext cx="65" cy="276999"/>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nl-NL" altLang="nl-NL" sz="1800" b="0" i="0" u="none" strike="noStrike" cap="none" normalizeH="0" baseline="0" dirty="0">
              <a:ln>
                <a:noFill/>
              </a:ln>
              <a:solidFill>
                <a:schemeClr val="tx1"/>
              </a:solidFill>
              <a:effectLst/>
              <a:latin typeface="Arial" panose="020B0604020202020204" pitchFamily="34" charset="0"/>
            </a:endParaRPr>
          </a:p>
        </p:txBody>
      </p:sp>
      <p:pic>
        <p:nvPicPr>
          <p:cNvPr id="7" name="Tijdelijke aanduiding voor inhoud 6">
            <a:extLst>
              <a:ext uri="{FF2B5EF4-FFF2-40B4-BE49-F238E27FC236}">
                <a16:creationId xmlns:a16="http://schemas.microsoft.com/office/drawing/2014/main" id="{7D9F2279-BB05-4382-958C-A51626734C99}"/>
              </a:ext>
            </a:extLst>
          </p:cNvPr>
          <p:cNvPicPr>
            <a:picLocks noChangeAspect="1"/>
          </p:cNvPicPr>
          <p:nvPr/>
        </p:nvPicPr>
        <p:blipFill rotWithShape="1">
          <a:blip r:embed="rId2">
            <a:extLst>
              <a:ext uri="{28A0092B-C50C-407E-A947-70E740481C1C}">
                <a14:useLocalDpi xmlns:a14="http://schemas.microsoft.com/office/drawing/2010/main" val="0"/>
              </a:ext>
            </a:extLst>
          </a:blip>
          <a:srcRect t="17118" b="17971"/>
          <a:stretch/>
        </p:blipFill>
        <p:spPr>
          <a:xfrm>
            <a:off x="8768362" y="3903490"/>
            <a:ext cx="3086019" cy="2824481"/>
          </a:xfrm>
          <a:prstGeom prst="rect">
            <a:avLst/>
          </a:prstGeom>
        </p:spPr>
      </p:pic>
    </p:spTree>
    <p:extLst>
      <p:ext uri="{BB962C8B-B14F-4D97-AF65-F5344CB8AC3E}">
        <p14:creationId xmlns:p14="http://schemas.microsoft.com/office/powerpoint/2010/main" val="2455055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Afbeelding 6" descr="Afbeelding met tekst, uitrusting&#10;&#10;Automatisch gegenereerde beschrijving">
            <a:extLst>
              <a:ext uri="{FF2B5EF4-FFF2-40B4-BE49-F238E27FC236}">
                <a16:creationId xmlns:a16="http://schemas.microsoft.com/office/drawing/2014/main" id="{8C32276D-B178-44CB-95A2-BDB8974879F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51138" y="-97271"/>
            <a:ext cx="4279392" cy="1731264"/>
          </a:xfrm>
          <a:prstGeom prst="rect">
            <a:avLst/>
          </a:prstGeom>
        </p:spPr>
      </p:pic>
      <p:sp>
        <p:nvSpPr>
          <p:cNvPr id="9" name="Tijdelijke aanduiding voor inhoud 8">
            <a:extLst>
              <a:ext uri="{FF2B5EF4-FFF2-40B4-BE49-F238E27FC236}">
                <a16:creationId xmlns:a16="http://schemas.microsoft.com/office/drawing/2014/main" id="{D2D1B304-1309-492A-B8F9-BC8D3476F1D4}"/>
              </a:ext>
            </a:extLst>
          </p:cNvPr>
          <p:cNvSpPr>
            <a:spLocks noGrp="1"/>
          </p:cNvSpPr>
          <p:nvPr>
            <p:ph idx="1"/>
          </p:nvPr>
        </p:nvSpPr>
        <p:spPr>
          <a:xfrm>
            <a:off x="637760" y="1344842"/>
            <a:ext cx="10916479" cy="5262692"/>
          </a:xfrm>
        </p:spPr>
        <p:txBody>
          <a:bodyPr>
            <a:normAutofit fontScale="32500" lnSpcReduction="20000"/>
          </a:bodyPr>
          <a:lstStyle/>
          <a:p>
            <a:pPr marL="0" indent="0">
              <a:lnSpc>
                <a:spcPct val="120000"/>
              </a:lnSpc>
              <a:buNone/>
            </a:pPr>
            <a:r>
              <a:rPr lang="nl-NL" sz="6200" dirty="0">
                <a:latin typeface="Myriad Pro" panose="020B0503030403020204" pitchFamily="34" charset="0"/>
                <a:cs typeface="Myanmar Text" panose="020B0502040204020203" pitchFamily="34" charset="0"/>
              </a:rPr>
              <a:t>Jullie verachten hen die in de poort het recht verdedigen, jullie verafschuwen hen die de waarheid spreken.</a:t>
            </a:r>
          </a:p>
          <a:p>
            <a:pPr marL="0" indent="0">
              <a:lnSpc>
                <a:spcPct val="120000"/>
              </a:lnSpc>
              <a:buNone/>
            </a:pPr>
            <a:r>
              <a:rPr lang="nl-NL" sz="6200" dirty="0">
                <a:latin typeface="Myriad Pro" panose="020B0503030403020204" pitchFamily="34" charset="0"/>
                <a:cs typeface="Myanmar Text" panose="020B0502040204020203" pitchFamily="34" charset="0"/>
              </a:rPr>
              <a:t>Jullie vertrappen de zwakken en eisen een deel van hun graan op. Daarom: huizen van steen hebben jullie gebouwd, maar je zult er niet in wonen; prachtige wijngaarden hebben jullie geplant, maar je zult er geen wijn van drinken.</a:t>
            </a:r>
          </a:p>
          <a:p>
            <a:pPr marL="0" indent="0">
              <a:lnSpc>
                <a:spcPct val="120000"/>
              </a:lnSpc>
              <a:buNone/>
            </a:pPr>
            <a:r>
              <a:rPr lang="nl-NL" sz="6200" dirty="0">
                <a:latin typeface="Myriad Pro" panose="020B0503030403020204" pitchFamily="34" charset="0"/>
                <a:cs typeface="Myanmar Text" panose="020B0502040204020203" pitchFamily="34" charset="0"/>
              </a:rPr>
              <a:t> Want ik weet hoe talrijk jullie misdaden zijn, hoe groot jullie zonden: jullie keren je tegen de onschuldigen, jullie ontvangen steekpenningen, jullie ontnemen de armen in de poort hun recht.</a:t>
            </a:r>
          </a:p>
          <a:p>
            <a:pPr marL="0" indent="0">
              <a:lnSpc>
                <a:spcPct val="120000"/>
              </a:lnSpc>
              <a:buNone/>
            </a:pPr>
            <a:r>
              <a:rPr lang="nl-NL" sz="6200" dirty="0">
                <a:latin typeface="Myriad Pro" panose="020B0503030403020204" pitchFamily="34" charset="0"/>
                <a:cs typeface="Myanmar Text" panose="020B0502040204020203" pitchFamily="34" charset="0"/>
              </a:rPr>
              <a:t> Wie verstandig is zwijgt in deze tijd, want het is een kwade tijd.</a:t>
            </a:r>
          </a:p>
          <a:p>
            <a:pPr marL="0" indent="0">
              <a:lnSpc>
                <a:spcPct val="120000"/>
              </a:lnSpc>
              <a:buNone/>
            </a:pPr>
            <a:r>
              <a:rPr lang="nl-NL" sz="6200" dirty="0">
                <a:latin typeface="Myriad Pro" panose="020B0503030403020204" pitchFamily="34" charset="0"/>
                <a:cs typeface="Myanmar Text" panose="020B0502040204020203" pitchFamily="34" charset="0"/>
              </a:rPr>
              <a:t> Zoek het goede, niet het kwade. Dan zullen jullie leven, en dan zal de HEER, de God van de hemelse machten, met jullie zijn, zoals jullie altijd zeggen.</a:t>
            </a:r>
          </a:p>
          <a:p>
            <a:pPr marL="0" indent="0">
              <a:lnSpc>
                <a:spcPct val="120000"/>
              </a:lnSpc>
              <a:buNone/>
            </a:pPr>
            <a:r>
              <a:rPr lang="nl-NL" sz="6200" dirty="0">
                <a:latin typeface="Myriad Pro" panose="020B0503030403020204" pitchFamily="34" charset="0"/>
                <a:cs typeface="Myanmar Text" panose="020B0502040204020203" pitchFamily="34" charset="0"/>
              </a:rPr>
              <a:t> Haat het kwade, heb het goede lief en zorg dat er recht gedaan wordt in de poort. Misschien zal dan de HEER, de God van de hemelse machten, genade schenken aan wie er overgebleven zijn van Jozefs volk.</a:t>
            </a:r>
          </a:p>
          <a:p>
            <a:pPr marL="0" indent="0">
              <a:lnSpc>
                <a:spcPct val="120000"/>
              </a:lnSpc>
              <a:buNone/>
            </a:pPr>
            <a:r>
              <a:rPr lang="nl-NL" sz="6200" b="1" dirty="0">
                <a:latin typeface="Myriad Pro" panose="020B0503030403020204" pitchFamily="34" charset="0"/>
                <a:cs typeface="Myanmar Text" panose="020B0502040204020203" pitchFamily="34" charset="0"/>
              </a:rPr>
              <a:t>Amos 5:10-15</a:t>
            </a:r>
          </a:p>
          <a:p>
            <a:endParaRPr lang="nl-NL" dirty="0">
              <a:latin typeface="Myriad Pro" panose="020B0503030403020204" pitchFamily="34" charset="0"/>
            </a:endParaRPr>
          </a:p>
        </p:txBody>
      </p:sp>
    </p:spTree>
    <p:extLst>
      <p:ext uri="{BB962C8B-B14F-4D97-AF65-F5344CB8AC3E}">
        <p14:creationId xmlns:p14="http://schemas.microsoft.com/office/powerpoint/2010/main" val="34796603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Afbeelding 3" descr="Afbeelding met pijl&#10;&#10;Automatisch gegenereerde beschrijving">
            <a:extLst>
              <a:ext uri="{FF2B5EF4-FFF2-40B4-BE49-F238E27FC236}">
                <a16:creationId xmlns:a16="http://schemas.microsoft.com/office/drawing/2014/main" id="{E5A91819-CD36-4644-9641-F441CCDF49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5680" y="4522356"/>
            <a:ext cx="3023616" cy="2194560"/>
          </a:xfrm>
          <a:prstGeom prst="rect">
            <a:avLst/>
          </a:prstGeom>
        </p:spPr>
      </p:pic>
      <p:sp>
        <p:nvSpPr>
          <p:cNvPr id="2" name="Titel 1">
            <a:extLst>
              <a:ext uri="{FF2B5EF4-FFF2-40B4-BE49-F238E27FC236}">
                <a16:creationId xmlns:a16="http://schemas.microsoft.com/office/drawing/2014/main" id="{169D4057-F18B-4046-8853-C487A61A933D}"/>
              </a:ext>
            </a:extLst>
          </p:cNvPr>
          <p:cNvSpPr>
            <a:spLocks noGrp="1"/>
          </p:cNvSpPr>
          <p:nvPr>
            <p:ph type="title"/>
          </p:nvPr>
        </p:nvSpPr>
        <p:spPr/>
        <p:txBody>
          <a:bodyPr/>
          <a:lstStyle/>
          <a:p>
            <a:r>
              <a:rPr lang="nl-NL" dirty="0">
                <a:latin typeface="Bebas Neue" panose="00000500000000000000" pitchFamily="2" charset="0"/>
              </a:rPr>
              <a:t>Opdracht 2  </a:t>
            </a:r>
            <a:r>
              <a:rPr lang="nl-NL" dirty="0">
                <a:solidFill>
                  <a:srgbClr val="66C0BE"/>
                </a:solidFill>
                <a:latin typeface="Bebas Neue" panose="00000500000000000000" pitchFamily="2" charset="0"/>
              </a:rPr>
              <a:t>Laat het recht stromen</a:t>
            </a:r>
          </a:p>
        </p:txBody>
      </p:sp>
      <p:sp>
        <p:nvSpPr>
          <p:cNvPr id="3" name="Tijdelijke aanduiding voor inhoud 2">
            <a:extLst>
              <a:ext uri="{FF2B5EF4-FFF2-40B4-BE49-F238E27FC236}">
                <a16:creationId xmlns:a16="http://schemas.microsoft.com/office/drawing/2014/main" id="{CB8BBC91-9E9F-498E-94D8-AE226C501BFF}"/>
              </a:ext>
            </a:extLst>
          </p:cNvPr>
          <p:cNvSpPr>
            <a:spLocks noGrp="1"/>
          </p:cNvSpPr>
          <p:nvPr>
            <p:ph idx="1"/>
          </p:nvPr>
        </p:nvSpPr>
        <p:spPr/>
        <p:txBody>
          <a:bodyPr>
            <a:normAutofit/>
          </a:bodyPr>
          <a:lstStyle/>
          <a:p>
            <a:r>
              <a:rPr lang="nl-NL" sz="2400" dirty="0">
                <a:latin typeface="Myriad Pro" panose="020B0503030403020204" pitchFamily="34" charset="0"/>
              </a:rPr>
              <a:t>Met </a:t>
            </a:r>
            <a:r>
              <a:rPr lang="nl-NL" sz="2400" b="1" dirty="0">
                <a:latin typeface="Myriad Pro" panose="020B0503030403020204" pitchFamily="34" charset="0"/>
              </a:rPr>
              <a:t>Justice/recht </a:t>
            </a:r>
            <a:r>
              <a:rPr lang="nl-NL" sz="2400" dirty="0">
                <a:latin typeface="Myriad Pro" panose="020B0503030403020204" pitchFamily="34" charset="0"/>
              </a:rPr>
              <a:t>wordt bedoeld het goddelijke recht, de wetten die God heeft ingesteld voor zijn volk. En waar het volk zich dus aan dient te houden.</a:t>
            </a:r>
          </a:p>
          <a:p>
            <a:r>
              <a:rPr lang="nl-NL" sz="2400" b="1" dirty="0">
                <a:latin typeface="Myriad Pro" panose="020B0503030403020204" pitchFamily="34" charset="0"/>
              </a:rPr>
              <a:t>Gerechtigheid</a:t>
            </a:r>
            <a:r>
              <a:rPr lang="nl-NL" sz="2400" dirty="0">
                <a:latin typeface="Myriad Pro" panose="020B0503030403020204" pitchFamily="34" charset="0"/>
              </a:rPr>
              <a:t> is ‘het goede doen’. Het juiste, het beste. Dat doen waardoor de schepping, de aarde en alles wat daarop leeft tot zijn recht, zijn doel komt. Zoeken van gerechtigheid is actief: je doet het goede waar je maar kunt.</a:t>
            </a:r>
          </a:p>
          <a:p>
            <a:r>
              <a:rPr lang="nl-NL" sz="2400" b="1" dirty="0">
                <a:latin typeface="Myriad Pro" panose="020B0503030403020204" pitchFamily="34" charset="0"/>
              </a:rPr>
              <a:t>Recht en gerechtigheid </a:t>
            </a:r>
            <a:r>
              <a:rPr lang="nl-NL" sz="2400" dirty="0">
                <a:latin typeface="Myriad Pro" panose="020B0503030403020204" pitchFamily="34" charset="0"/>
              </a:rPr>
              <a:t>streven samen naar ‘</a:t>
            </a:r>
            <a:r>
              <a:rPr lang="nl-NL" sz="2400" dirty="0" err="1">
                <a:latin typeface="Myriad Pro" panose="020B0503030403020204" pitchFamily="34" charset="0"/>
              </a:rPr>
              <a:t>Sjalom</a:t>
            </a:r>
            <a:r>
              <a:rPr lang="nl-NL" sz="2400" dirty="0">
                <a:latin typeface="Myriad Pro" panose="020B0503030403020204" pitchFamily="34" charset="0"/>
              </a:rPr>
              <a:t>’. De vrede en volheid die de hele schepping ervaart als Christus terugkomt om zijn koninkrijk op aarde voorgoed te vestigen en te voltooien. </a:t>
            </a:r>
          </a:p>
        </p:txBody>
      </p:sp>
    </p:spTree>
    <p:extLst>
      <p:ext uri="{BB962C8B-B14F-4D97-AF65-F5344CB8AC3E}">
        <p14:creationId xmlns:p14="http://schemas.microsoft.com/office/powerpoint/2010/main" val="31273230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6C202E3-CE54-49BC-A8E2-1881A4394DB7}"/>
              </a:ext>
            </a:extLst>
          </p:cNvPr>
          <p:cNvSpPr>
            <a:spLocks noGrp="1"/>
          </p:cNvSpPr>
          <p:nvPr>
            <p:ph type="title"/>
          </p:nvPr>
        </p:nvSpPr>
        <p:spPr/>
        <p:txBody>
          <a:bodyPr/>
          <a:lstStyle/>
          <a:p>
            <a:pPr algn="ctr"/>
            <a:r>
              <a:rPr lang="nl-NL" dirty="0">
                <a:latin typeface="Bebas Neue" panose="00000500000000000000" pitchFamily="2" charset="0"/>
              </a:rPr>
              <a:t>Titel</a:t>
            </a:r>
          </a:p>
        </p:txBody>
      </p:sp>
      <p:sp>
        <p:nvSpPr>
          <p:cNvPr id="3" name="Tijdelijke aanduiding voor inhoud 2">
            <a:extLst>
              <a:ext uri="{FF2B5EF4-FFF2-40B4-BE49-F238E27FC236}">
                <a16:creationId xmlns:a16="http://schemas.microsoft.com/office/drawing/2014/main" id="{C0D0EC91-F476-4468-B0C1-5618A2A8566E}"/>
              </a:ext>
            </a:extLst>
          </p:cNvPr>
          <p:cNvSpPr>
            <a:spLocks noGrp="1"/>
          </p:cNvSpPr>
          <p:nvPr>
            <p:ph idx="1"/>
          </p:nvPr>
        </p:nvSpPr>
        <p:spPr/>
        <p:txBody>
          <a:bodyPr/>
          <a:lstStyle/>
          <a:p>
            <a:endParaRPr lang="nl-NL" dirty="0">
              <a:latin typeface="Myriad Pro" panose="020B0503030403020204" pitchFamily="34" charset="0"/>
            </a:endParaRPr>
          </a:p>
        </p:txBody>
      </p:sp>
      <p:pic>
        <p:nvPicPr>
          <p:cNvPr id="4" name="Afbeelding 3" descr="Afbeelding met tekst, illustratie&#10;&#10;Automatisch gegenereerde beschrijving">
            <a:extLst>
              <a:ext uri="{FF2B5EF4-FFF2-40B4-BE49-F238E27FC236}">
                <a16:creationId xmlns:a16="http://schemas.microsoft.com/office/drawing/2014/main" id="{FF5C1346-7BB0-493C-8DFB-B677C34768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6137" y="4834763"/>
            <a:ext cx="2572512" cy="1658112"/>
          </a:xfrm>
          <a:prstGeom prst="rect">
            <a:avLst/>
          </a:prstGeom>
        </p:spPr>
      </p:pic>
      <p:pic>
        <p:nvPicPr>
          <p:cNvPr id="5" name="Afbeelding 4">
            <a:extLst>
              <a:ext uri="{FF2B5EF4-FFF2-40B4-BE49-F238E27FC236}">
                <a16:creationId xmlns:a16="http://schemas.microsoft.com/office/drawing/2014/main" id="{6A482147-54D1-47F0-95DD-7CFD26DDE32C}"/>
              </a:ext>
            </a:extLst>
          </p:cNvPr>
          <p:cNvPicPr>
            <a:picLocks noChangeAspect="1"/>
          </p:cNvPicPr>
          <p:nvPr/>
        </p:nvPicPr>
        <p:blipFill>
          <a:blip r:embed="rId3"/>
          <a:stretch>
            <a:fillRect/>
          </a:stretch>
        </p:blipFill>
        <p:spPr>
          <a:xfrm>
            <a:off x="3243282" y="0"/>
            <a:ext cx="5192945" cy="7328023"/>
          </a:xfrm>
          <a:prstGeom prst="rect">
            <a:avLst/>
          </a:prstGeom>
        </p:spPr>
      </p:pic>
    </p:spTree>
    <p:extLst>
      <p:ext uri="{BB962C8B-B14F-4D97-AF65-F5344CB8AC3E}">
        <p14:creationId xmlns:p14="http://schemas.microsoft.com/office/powerpoint/2010/main" val="3524520346"/>
      </p:ext>
    </p:extLst>
  </p:cSld>
  <p:clrMapOvr>
    <a:masterClrMapping/>
  </p:clrMapOvr>
</p:sld>
</file>

<file path=ppt/theme/theme1.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D4DCF251A345B4AA5EB6267175F324C" ma:contentTypeVersion="11" ma:contentTypeDescription="Een nieuw document maken." ma:contentTypeScope="" ma:versionID="f669aef987a73ccb0f2fb6cf040c18cc">
  <xsd:schema xmlns:xsd="http://www.w3.org/2001/XMLSchema" xmlns:xs="http://www.w3.org/2001/XMLSchema" xmlns:p="http://schemas.microsoft.com/office/2006/metadata/properties" xmlns:ns2="8ec476fe-66e9-40c1-bb96-c72bdf424a21" xmlns:ns3="6919fc7c-3929-4553-8298-c4ed635f365a" targetNamespace="http://schemas.microsoft.com/office/2006/metadata/properties" ma:root="true" ma:fieldsID="09a5b25a6fbcae418f5c6d3337a106c6" ns2:_="" ns3:_="">
    <xsd:import namespace="8ec476fe-66e9-40c1-bb96-c72bdf424a21"/>
    <xsd:import namespace="6919fc7c-3929-4553-8298-c4ed635f365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3:SharedWithUsers" minOccurs="0"/>
                <xsd:element ref="ns3:SharedWithDetails" minOccurs="0"/>
                <xsd:element ref="ns2:MediaServiceOCR"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ec476fe-66e9-40c1-bb96-c72bdf424a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919fc7c-3929-4553-8298-c4ed635f365a" elementFormDefault="qualified">
    <xsd:import namespace="http://schemas.microsoft.com/office/2006/documentManagement/types"/>
    <xsd:import namespace="http://schemas.microsoft.com/office/infopath/2007/PartnerControls"/>
    <xsd:element name="SharedWithUsers" ma:index="12"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B44B0B7-126E-4A0E-B05E-181ADCEEC2D9}">
  <ds:schemaRefs>
    <ds:schemaRef ds:uri="http://schemas.microsoft.com/sharepoint/v3/contenttype/forms"/>
  </ds:schemaRefs>
</ds:datastoreItem>
</file>

<file path=customXml/itemProps2.xml><?xml version="1.0" encoding="utf-8"?>
<ds:datastoreItem xmlns:ds="http://schemas.openxmlformats.org/officeDocument/2006/customXml" ds:itemID="{FF83E5A5-372E-48F8-8F5A-4D7A914CA146}">
  <ds:schemaRefs>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http://purl.org/dc/elements/1.1/"/>
    <ds:schemaRef ds:uri="http://schemas.microsoft.com/office/2006/metadata/properties"/>
    <ds:schemaRef ds:uri="6919fc7c-3929-4553-8298-c4ed635f365a"/>
    <ds:schemaRef ds:uri="8ec476fe-66e9-40c1-bb96-c72bdf424a21"/>
    <ds:schemaRef ds:uri="http://www.w3.org/XML/1998/namespace"/>
    <ds:schemaRef ds:uri="http://purl.org/dc/terms/"/>
  </ds:schemaRefs>
</ds:datastoreItem>
</file>

<file path=customXml/itemProps3.xml><?xml version="1.0" encoding="utf-8"?>
<ds:datastoreItem xmlns:ds="http://schemas.openxmlformats.org/officeDocument/2006/customXml" ds:itemID="{41A5773D-BB87-4057-8C4D-ED6470489E0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ec476fe-66e9-40c1-bb96-c72bdf424a21"/>
    <ds:schemaRef ds:uri="6919fc7c-3929-4553-8298-c4ed635f365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41</TotalTime>
  <Words>388</Words>
  <Application>Microsoft Office PowerPoint</Application>
  <PresentationFormat>Breedbeeld</PresentationFormat>
  <Paragraphs>31</Paragraphs>
  <Slides>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5</vt:i4>
      </vt:variant>
    </vt:vector>
  </HeadingPairs>
  <TitlesOfParts>
    <vt:vector size="11" baseType="lpstr">
      <vt:lpstr>Arial</vt:lpstr>
      <vt:lpstr>Bebas Neue</vt:lpstr>
      <vt:lpstr>Calibri</vt:lpstr>
      <vt:lpstr>Calibri Light</vt:lpstr>
      <vt:lpstr>Myriad Pro</vt:lpstr>
      <vt:lpstr>Kantoorthema</vt:lpstr>
      <vt:lpstr>Micha Cursus</vt:lpstr>
      <vt:lpstr>Opdracht 1  Onrecht is van alle tijden</vt:lpstr>
      <vt:lpstr>PowerPoint-presentatie</vt:lpstr>
      <vt:lpstr>Opdracht 2  Laat het recht stromen</vt:lpstr>
      <vt:lpstr>Titel</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Micha Cursus</dc:title>
  <dc:creator>Miriam Jongeneel</dc:creator>
  <cp:lastModifiedBy>Miriam Jongeneel</cp:lastModifiedBy>
  <cp:revision>3</cp:revision>
  <dcterms:created xsi:type="dcterms:W3CDTF">2021-01-11T12:50:07Z</dcterms:created>
  <dcterms:modified xsi:type="dcterms:W3CDTF">2021-01-11T15:42:09Z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0x0101002D4DCF251A345B4AA5EB6267175F324C</vt:lpwstr>
  </property>
</Properties>
</file>